
<file path=[Content_Types].xml><?xml version="1.0" encoding="utf-8"?>
<Types xmlns="http://schemas.openxmlformats.org/package/2006/content-types">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slideLayouts/slideLayout39.xml" ContentType="application/vnd.openxmlformats-officedocument.presentationml.slideLayout+xml"/>
  <Override PartName="/ppt/slideLayouts/slideLayout9.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35.xml" ContentType="application/vnd.openxmlformats-officedocument.presentationml.slideLayout+xml"/>
  <Override PartName="/ppt/slideLayouts/slideLayout5.xml" ContentType="application/vnd.openxmlformats-officedocument.presentationml.slideLayout+xml"/>
  <Override PartName="/ppt/slideLayouts/slideLayout36.xml" ContentType="application/vnd.openxmlformats-officedocument.presentationml.slideLayout+xml"/>
  <Override PartName="/ppt/slideLayouts/slideLayout6.xml" ContentType="application/vnd.openxmlformats-officedocument.presentationml.slideLayout+xml"/>
  <Override PartName="/ppt/slideLayouts/slideLayout37.xml" ContentType="application/vnd.openxmlformats-officedocument.presentationml.slideLayout+xml"/>
  <Override PartName="/ppt/slideLayouts/slideLayout7.xml" ContentType="application/vnd.openxmlformats-officedocument.presentationml.slideLayout+xml"/>
  <Override PartName="/ppt/slideLayouts/slideLayout38.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media/image9.png" ContentType="image/pn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20.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media/image26.png" ContentType="image/png"/>
  <Override PartName="/ppt/media/image27.png" ContentType="image/png"/>
  <Override PartName="/ppt/media/image28.png" ContentType="image/png"/>
  <Override PartName="/ppt/media/image29.png" ContentType="image/png"/>
  <Override PartName="/ppt/media/image30.png" ContentType="image/png"/>
  <Override PartName="/ppt/_rels/presentation.xml.rels" ContentType="application/vnd.openxmlformats-package.relationships+xml"/>
  <Override PartName="/ppt/slides/slide26.xml" ContentType="application/vnd.openxmlformats-officedocument.presentationml.slide+xml"/>
  <Override PartName="/ppt/slides/slide9.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23.xml" ContentType="application/vnd.openxmlformats-officedocument.presentationml.slide+xml"/>
  <Override PartName="/ppt/slides/slide6.xml" ContentType="application/vnd.openxmlformats-officedocument.presentationml.slide+xml"/>
  <Override PartName="/ppt/slides/slide24.xml" ContentType="application/vnd.openxmlformats-officedocument.presentationml.slide+xml"/>
  <Override PartName="/ppt/slides/slide7.xml" ContentType="application/vnd.openxmlformats-officedocument.presentationml.slide+xml"/>
  <Override PartName="/ppt/slides/slide25.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_rels/slide9.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38.xml.rels" ContentType="application/vnd.openxmlformats-package.relationships+xml"/>
  <Override PartName="/ppt/slides/_rels/slide4.xml.rels" ContentType="application/vnd.openxmlformats-package.relationships+xml"/>
  <Override PartName="/ppt/slides/_rels/slide39.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25.xml.rels" ContentType="application/vnd.openxmlformats-package.relationships+xml"/>
  <Override PartName="/ppt/slides/_rels/slide26.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_rels/slide43.xml.rels" ContentType="application/vnd.openxmlformats-package.relationships+xml"/>
  <Override PartName="/ppt/slides/_rels/slide44.xml.rels" ContentType="application/vnd.openxmlformats-package.relationships+xml"/>
  <Override PartName="/ppt/slides/_rels/slide45.xml.rels" ContentType="application/vnd.openxmlformats-package.relationships+xml"/>
  <Override PartName="/ppt/slides/_rels/slide46.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9144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50" Type="http://schemas.openxmlformats.org/officeDocument/2006/relationships/slide" Target="slides/slide45.xml"/><Relationship Id="rId51" Type="http://schemas.openxmlformats.org/officeDocument/2006/relationships/slide" Target="slides/slide46.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 Id="rId3" Type="http://schemas.openxmlformats.org/officeDocument/2006/relationships/image" Target="../media/image6.png"/>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7.png"/><Relationship Id="rId3" Type="http://schemas.openxmlformats.org/officeDocument/2006/relationships/image" Target="../media/image8.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25" name="PlaceHolder 2"/>
          <p:cNvSpPr>
            <a:spLocks noGrp="1"/>
          </p:cNvSpPr>
          <p:nvPr>
            <p:ph type="body"/>
          </p:nvPr>
        </p:nvSpPr>
        <p:spPr>
          <a:xfrm>
            <a:off x="1371600" y="3886200"/>
            <a:ext cx="6400080" cy="835560"/>
          </a:xfrm>
          <a:prstGeom prst="rect">
            <a:avLst/>
          </a:prstGeom>
        </p:spPr>
        <p:txBody>
          <a:bodyPr lIns="0" rIns="0" tIns="0" bIns="0"/>
          <a:p>
            <a:endParaRPr/>
          </a:p>
        </p:txBody>
      </p:sp>
      <p:sp>
        <p:nvSpPr>
          <p:cNvPr id="26" name="PlaceHolder 3"/>
          <p:cNvSpPr>
            <a:spLocks noGrp="1"/>
          </p:cNvSpPr>
          <p:nvPr>
            <p:ph type="body"/>
          </p:nvPr>
        </p:nvSpPr>
        <p:spPr>
          <a:xfrm>
            <a:off x="1371600" y="4801680"/>
            <a:ext cx="6400080" cy="83556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28"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29"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30" name="PlaceHolder 4"/>
          <p:cNvSpPr>
            <a:spLocks noGrp="1"/>
          </p:cNvSpPr>
          <p:nvPr>
            <p:ph type="body"/>
          </p:nvPr>
        </p:nvSpPr>
        <p:spPr>
          <a:xfrm>
            <a:off x="4651200" y="4801680"/>
            <a:ext cx="3123000" cy="835560"/>
          </a:xfrm>
          <a:prstGeom prst="rect">
            <a:avLst/>
          </a:prstGeom>
        </p:spPr>
        <p:txBody>
          <a:bodyPr lIns="0" rIns="0" tIns="0" bIns="0"/>
          <a:p>
            <a:endParaRPr/>
          </a:p>
        </p:txBody>
      </p:sp>
      <p:sp>
        <p:nvSpPr>
          <p:cNvPr id="31" name="PlaceHolder 5"/>
          <p:cNvSpPr>
            <a:spLocks noGrp="1"/>
          </p:cNvSpPr>
          <p:nvPr>
            <p:ph type="body"/>
          </p:nvPr>
        </p:nvSpPr>
        <p:spPr>
          <a:xfrm>
            <a:off x="1371600" y="4801680"/>
            <a:ext cx="3123000" cy="83556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33" name="PlaceHolder 2"/>
          <p:cNvSpPr>
            <a:spLocks noGrp="1"/>
          </p:cNvSpPr>
          <p:nvPr>
            <p:ph type="body"/>
          </p:nvPr>
        </p:nvSpPr>
        <p:spPr>
          <a:xfrm>
            <a:off x="1371600" y="3886200"/>
            <a:ext cx="6400080" cy="1751760"/>
          </a:xfrm>
          <a:prstGeom prst="rect">
            <a:avLst/>
          </a:prstGeom>
        </p:spPr>
        <p:txBody>
          <a:bodyPr lIns="0" rIns="0" tIns="0" bIns="0"/>
          <a:p>
            <a:endParaRPr/>
          </a:p>
        </p:txBody>
      </p:sp>
      <p:sp>
        <p:nvSpPr>
          <p:cNvPr id="34" name="PlaceHolder 3"/>
          <p:cNvSpPr>
            <a:spLocks noGrp="1"/>
          </p:cNvSpPr>
          <p:nvPr>
            <p:ph type="body"/>
          </p:nvPr>
        </p:nvSpPr>
        <p:spPr>
          <a:xfrm>
            <a:off x="1371600" y="3886200"/>
            <a:ext cx="6400080" cy="1751760"/>
          </a:xfrm>
          <a:prstGeom prst="rect">
            <a:avLst/>
          </a:prstGeom>
        </p:spPr>
        <p:txBody>
          <a:bodyPr lIns="0" rIns="0" tIns="0" bIns="0"/>
          <a:p>
            <a:endParaRPr/>
          </a:p>
        </p:txBody>
      </p:sp>
      <p:pic>
        <p:nvPicPr>
          <p:cNvPr id="35" name="" descr=""/>
          <p:cNvPicPr/>
          <p:nvPr/>
        </p:nvPicPr>
        <p:blipFill>
          <a:blip r:embed="rId2"/>
          <a:stretch/>
        </p:blipFill>
        <p:spPr>
          <a:xfrm>
            <a:off x="3474000" y="3886200"/>
            <a:ext cx="2195280" cy="1751760"/>
          </a:xfrm>
          <a:prstGeom prst="rect">
            <a:avLst/>
          </a:prstGeom>
          <a:ln>
            <a:noFill/>
          </a:ln>
        </p:spPr>
      </p:pic>
      <p:pic>
        <p:nvPicPr>
          <p:cNvPr id="36" name="" descr=""/>
          <p:cNvPicPr/>
          <p:nvPr/>
        </p:nvPicPr>
        <p:blipFill>
          <a:blip r:embed="rId3"/>
          <a:stretch/>
        </p:blipFill>
        <p:spPr>
          <a:xfrm>
            <a:off x="3474000" y="3886200"/>
            <a:ext cx="2195280" cy="175176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39"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40" name="PlaceHolder 2"/>
          <p:cNvSpPr>
            <a:spLocks noGrp="1"/>
          </p:cNvSpPr>
          <p:nvPr>
            <p:ph type="subTitle"/>
          </p:nvPr>
        </p:nvSpPr>
        <p:spPr>
          <a:xfrm>
            <a:off x="1371600" y="3886200"/>
            <a:ext cx="6400080" cy="1751760"/>
          </a:xfrm>
          <a:prstGeom prst="rect">
            <a:avLst/>
          </a:prstGeom>
        </p:spPr>
        <p:txBody>
          <a:bodyPr lIns="0" rIns="0" tIns="0" bIns="0" anchor="ctr"/>
          <a:p>
            <a:pPr algn="ctr"/>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41"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42" name="PlaceHolder 2"/>
          <p:cNvSpPr>
            <a:spLocks noGrp="1"/>
          </p:cNvSpPr>
          <p:nvPr>
            <p:ph type="body"/>
          </p:nvPr>
        </p:nvSpPr>
        <p:spPr>
          <a:xfrm>
            <a:off x="1371600" y="3886200"/>
            <a:ext cx="6400080" cy="1751760"/>
          </a:xfrm>
          <a:prstGeom prst="rect">
            <a:avLst/>
          </a:prstGeom>
        </p:spPr>
        <p:txBody>
          <a:bodyPr lIns="0" rIns="0" tIns="0" bIns="0"/>
          <a:p>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44" name="PlaceHolder 2"/>
          <p:cNvSpPr>
            <a:spLocks noGrp="1"/>
          </p:cNvSpPr>
          <p:nvPr>
            <p:ph type="body"/>
          </p:nvPr>
        </p:nvSpPr>
        <p:spPr>
          <a:xfrm>
            <a:off x="1371600" y="3886200"/>
            <a:ext cx="3123000" cy="1751760"/>
          </a:xfrm>
          <a:prstGeom prst="rect">
            <a:avLst/>
          </a:prstGeom>
        </p:spPr>
        <p:txBody>
          <a:bodyPr lIns="0" rIns="0" tIns="0" bIns="0"/>
          <a:p>
            <a:endParaRPr/>
          </a:p>
        </p:txBody>
      </p:sp>
      <p:sp>
        <p:nvSpPr>
          <p:cNvPr id="45" name="PlaceHolder 3"/>
          <p:cNvSpPr>
            <a:spLocks noGrp="1"/>
          </p:cNvSpPr>
          <p:nvPr>
            <p:ph type="body"/>
          </p:nvPr>
        </p:nvSpPr>
        <p:spPr>
          <a:xfrm>
            <a:off x="4651200" y="3886200"/>
            <a:ext cx="3123000" cy="1751760"/>
          </a:xfrm>
          <a:prstGeom prst="rect">
            <a:avLst/>
          </a:prstGeom>
        </p:spPr>
        <p:txBody>
          <a:bodyPr lIns="0" rIns="0" tIns="0" bIns="0"/>
          <a:p>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46"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47" name="PlaceHolder 1"/>
          <p:cNvSpPr>
            <a:spLocks noGrp="1"/>
          </p:cNvSpPr>
          <p:nvPr>
            <p:ph type="subTitle"/>
          </p:nvPr>
        </p:nvSpPr>
        <p:spPr>
          <a:xfrm>
            <a:off x="685800" y="2130480"/>
            <a:ext cx="7771680" cy="6811560"/>
          </a:xfrm>
          <a:prstGeom prst="rect">
            <a:avLst/>
          </a:prstGeom>
        </p:spPr>
        <p:txBody>
          <a:bodyPr lIns="0" rIns="0" tIns="0" bIns="0" anchor="ctr"/>
          <a:p>
            <a:pPr algn="ctr"/>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49"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50" name="PlaceHolder 3"/>
          <p:cNvSpPr>
            <a:spLocks noGrp="1"/>
          </p:cNvSpPr>
          <p:nvPr>
            <p:ph type="body"/>
          </p:nvPr>
        </p:nvSpPr>
        <p:spPr>
          <a:xfrm>
            <a:off x="1371600" y="4801680"/>
            <a:ext cx="3123000" cy="835560"/>
          </a:xfrm>
          <a:prstGeom prst="rect">
            <a:avLst/>
          </a:prstGeom>
        </p:spPr>
        <p:txBody>
          <a:bodyPr lIns="0" rIns="0" tIns="0" bIns="0"/>
          <a:p>
            <a:endParaRPr/>
          </a:p>
        </p:txBody>
      </p:sp>
      <p:sp>
        <p:nvSpPr>
          <p:cNvPr id="51" name="PlaceHolder 4"/>
          <p:cNvSpPr>
            <a:spLocks noGrp="1"/>
          </p:cNvSpPr>
          <p:nvPr>
            <p:ph type="body"/>
          </p:nvPr>
        </p:nvSpPr>
        <p:spPr>
          <a:xfrm>
            <a:off x="4651200" y="3886200"/>
            <a:ext cx="3123000" cy="1751760"/>
          </a:xfrm>
          <a:prstGeom prst="rect">
            <a:avLst/>
          </a:prstGeom>
        </p:spPr>
        <p:txBody>
          <a:bodyPr lIns="0" rIns="0" tIns="0" bIns="0"/>
          <a:p>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4" name="PlaceHolder 2"/>
          <p:cNvSpPr>
            <a:spLocks noGrp="1"/>
          </p:cNvSpPr>
          <p:nvPr>
            <p:ph type="subTitle"/>
          </p:nvPr>
        </p:nvSpPr>
        <p:spPr>
          <a:xfrm>
            <a:off x="1371600" y="3886200"/>
            <a:ext cx="6400080" cy="1751760"/>
          </a:xfrm>
          <a:prstGeom prst="rect">
            <a:avLst/>
          </a:prstGeom>
        </p:spPr>
        <p:txBody>
          <a:bodyPr lIns="0" rIns="0" tIns="0" bIns="0" anchor="ctr"/>
          <a:p>
            <a:pPr algn="ctr"/>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53" name="PlaceHolder 2"/>
          <p:cNvSpPr>
            <a:spLocks noGrp="1"/>
          </p:cNvSpPr>
          <p:nvPr>
            <p:ph type="body"/>
          </p:nvPr>
        </p:nvSpPr>
        <p:spPr>
          <a:xfrm>
            <a:off x="1371600" y="3886200"/>
            <a:ext cx="3123000" cy="1751760"/>
          </a:xfrm>
          <a:prstGeom prst="rect">
            <a:avLst/>
          </a:prstGeom>
        </p:spPr>
        <p:txBody>
          <a:bodyPr lIns="0" rIns="0" tIns="0" bIns="0"/>
          <a:p>
            <a:endParaRPr/>
          </a:p>
        </p:txBody>
      </p:sp>
      <p:sp>
        <p:nvSpPr>
          <p:cNvPr id="54"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55" name="PlaceHolder 4"/>
          <p:cNvSpPr>
            <a:spLocks noGrp="1"/>
          </p:cNvSpPr>
          <p:nvPr>
            <p:ph type="body"/>
          </p:nvPr>
        </p:nvSpPr>
        <p:spPr>
          <a:xfrm>
            <a:off x="4651200" y="4801680"/>
            <a:ext cx="3123000" cy="835560"/>
          </a:xfrm>
          <a:prstGeom prst="rect">
            <a:avLst/>
          </a:prstGeom>
        </p:spPr>
        <p:txBody>
          <a:bodyPr lIns="0" rIns="0" tIns="0" bIns="0"/>
          <a:p>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57"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58"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59" name="PlaceHolder 4"/>
          <p:cNvSpPr>
            <a:spLocks noGrp="1"/>
          </p:cNvSpPr>
          <p:nvPr>
            <p:ph type="body"/>
          </p:nvPr>
        </p:nvSpPr>
        <p:spPr>
          <a:xfrm>
            <a:off x="1371600" y="4801680"/>
            <a:ext cx="6400080" cy="835560"/>
          </a:xfrm>
          <a:prstGeom prst="rect">
            <a:avLst/>
          </a:prstGeom>
        </p:spPr>
        <p:txBody>
          <a:bodyPr lIns="0" rIns="0" tIns="0" bIns="0"/>
          <a:p>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61" name="PlaceHolder 2"/>
          <p:cNvSpPr>
            <a:spLocks noGrp="1"/>
          </p:cNvSpPr>
          <p:nvPr>
            <p:ph type="body"/>
          </p:nvPr>
        </p:nvSpPr>
        <p:spPr>
          <a:xfrm>
            <a:off x="1371600" y="3886200"/>
            <a:ext cx="6400080" cy="835560"/>
          </a:xfrm>
          <a:prstGeom prst="rect">
            <a:avLst/>
          </a:prstGeom>
        </p:spPr>
        <p:txBody>
          <a:bodyPr lIns="0" rIns="0" tIns="0" bIns="0"/>
          <a:p>
            <a:endParaRPr/>
          </a:p>
        </p:txBody>
      </p:sp>
      <p:sp>
        <p:nvSpPr>
          <p:cNvPr id="62" name="PlaceHolder 3"/>
          <p:cNvSpPr>
            <a:spLocks noGrp="1"/>
          </p:cNvSpPr>
          <p:nvPr>
            <p:ph type="body"/>
          </p:nvPr>
        </p:nvSpPr>
        <p:spPr>
          <a:xfrm>
            <a:off x="1371600" y="4801680"/>
            <a:ext cx="6400080" cy="835560"/>
          </a:xfrm>
          <a:prstGeom prst="rect">
            <a:avLst/>
          </a:prstGeom>
        </p:spPr>
        <p:txBody>
          <a:bodyPr lIns="0" rIns="0" tIns="0" bIns="0"/>
          <a:p>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64"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65"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66" name="PlaceHolder 4"/>
          <p:cNvSpPr>
            <a:spLocks noGrp="1"/>
          </p:cNvSpPr>
          <p:nvPr>
            <p:ph type="body"/>
          </p:nvPr>
        </p:nvSpPr>
        <p:spPr>
          <a:xfrm>
            <a:off x="4651200" y="4801680"/>
            <a:ext cx="3123000" cy="835560"/>
          </a:xfrm>
          <a:prstGeom prst="rect">
            <a:avLst/>
          </a:prstGeom>
        </p:spPr>
        <p:txBody>
          <a:bodyPr lIns="0" rIns="0" tIns="0" bIns="0"/>
          <a:p>
            <a:endParaRPr/>
          </a:p>
        </p:txBody>
      </p:sp>
      <p:sp>
        <p:nvSpPr>
          <p:cNvPr id="67" name="PlaceHolder 5"/>
          <p:cNvSpPr>
            <a:spLocks noGrp="1"/>
          </p:cNvSpPr>
          <p:nvPr>
            <p:ph type="body"/>
          </p:nvPr>
        </p:nvSpPr>
        <p:spPr>
          <a:xfrm>
            <a:off x="1371600" y="4801680"/>
            <a:ext cx="3123000" cy="835560"/>
          </a:xfrm>
          <a:prstGeom prst="rect">
            <a:avLst/>
          </a:prstGeom>
        </p:spPr>
        <p:txBody>
          <a:bodyPr lIns="0" rIns="0" tIns="0" bIns="0"/>
          <a:p>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69" name="PlaceHolder 2"/>
          <p:cNvSpPr>
            <a:spLocks noGrp="1"/>
          </p:cNvSpPr>
          <p:nvPr>
            <p:ph type="body"/>
          </p:nvPr>
        </p:nvSpPr>
        <p:spPr>
          <a:xfrm>
            <a:off x="1371600" y="3886200"/>
            <a:ext cx="6400080" cy="1751760"/>
          </a:xfrm>
          <a:prstGeom prst="rect">
            <a:avLst/>
          </a:prstGeom>
        </p:spPr>
        <p:txBody>
          <a:bodyPr lIns="0" rIns="0" tIns="0" bIns="0"/>
          <a:p>
            <a:endParaRPr/>
          </a:p>
        </p:txBody>
      </p:sp>
      <p:sp>
        <p:nvSpPr>
          <p:cNvPr id="70" name="PlaceHolder 3"/>
          <p:cNvSpPr>
            <a:spLocks noGrp="1"/>
          </p:cNvSpPr>
          <p:nvPr>
            <p:ph type="body"/>
          </p:nvPr>
        </p:nvSpPr>
        <p:spPr>
          <a:xfrm>
            <a:off x="1371600" y="3886200"/>
            <a:ext cx="6400080" cy="1751760"/>
          </a:xfrm>
          <a:prstGeom prst="rect">
            <a:avLst/>
          </a:prstGeom>
        </p:spPr>
        <p:txBody>
          <a:bodyPr lIns="0" rIns="0" tIns="0" bIns="0"/>
          <a:p>
            <a:endParaRPr/>
          </a:p>
        </p:txBody>
      </p:sp>
      <p:pic>
        <p:nvPicPr>
          <p:cNvPr id="71" name="" descr=""/>
          <p:cNvPicPr/>
          <p:nvPr/>
        </p:nvPicPr>
        <p:blipFill>
          <a:blip r:embed="rId2"/>
          <a:stretch/>
        </p:blipFill>
        <p:spPr>
          <a:xfrm>
            <a:off x="3474000" y="3886200"/>
            <a:ext cx="2195280" cy="1751760"/>
          </a:xfrm>
          <a:prstGeom prst="rect">
            <a:avLst/>
          </a:prstGeom>
          <a:ln>
            <a:noFill/>
          </a:ln>
        </p:spPr>
      </p:pic>
      <p:pic>
        <p:nvPicPr>
          <p:cNvPr id="72" name="" descr=""/>
          <p:cNvPicPr/>
          <p:nvPr/>
        </p:nvPicPr>
        <p:blipFill>
          <a:blip r:embed="rId3"/>
          <a:stretch/>
        </p:blipFill>
        <p:spPr>
          <a:xfrm>
            <a:off x="3474000" y="3886200"/>
            <a:ext cx="2195280" cy="1751760"/>
          </a:xfrm>
          <a:prstGeom prst="rect">
            <a:avLst/>
          </a:prstGeom>
          <a:ln>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75"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76" name="PlaceHolder 2"/>
          <p:cNvSpPr>
            <a:spLocks noGrp="1"/>
          </p:cNvSpPr>
          <p:nvPr>
            <p:ph type="subTitle"/>
          </p:nvPr>
        </p:nvSpPr>
        <p:spPr>
          <a:xfrm>
            <a:off x="1371600" y="3886200"/>
            <a:ext cx="6400080" cy="1751760"/>
          </a:xfrm>
          <a:prstGeom prst="rect">
            <a:avLst/>
          </a:prstGeom>
        </p:spPr>
        <p:txBody>
          <a:bodyPr lIns="0" rIns="0" tIns="0" bIns="0" anchor="ctr"/>
          <a:p>
            <a:pPr algn="ctr"/>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78" name="PlaceHolder 2"/>
          <p:cNvSpPr>
            <a:spLocks noGrp="1"/>
          </p:cNvSpPr>
          <p:nvPr>
            <p:ph type="body"/>
          </p:nvPr>
        </p:nvSpPr>
        <p:spPr>
          <a:xfrm>
            <a:off x="1371600" y="3886200"/>
            <a:ext cx="6400080" cy="1751760"/>
          </a:xfrm>
          <a:prstGeom prst="rect">
            <a:avLst/>
          </a:prstGeom>
        </p:spPr>
        <p:txBody>
          <a:bodyPr lIns="0" rIns="0" tIns="0" bIns="0"/>
          <a:p>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80" name="PlaceHolder 2"/>
          <p:cNvSpPr>
            <a:spLocks noGrp="1"/>
          </p:cNvSpPr>
          <p:nvPr>
            <p:ph type="body"/>
          </p:nvPr>
        </p:nvSpPr>
        <p:spPr>
          <a:xfrm>
            <a:off x="1371600" y="3886200"/>
            <a:ext cx="3123000" cy="1751760"/>
          </a:xfrm>
          <a:prstGeom prst="rect">
            <a:avLst/>
          </a:prstGeom>
        </p:spPr>
        <p:txBody>
          <a:bodyPr lIns="0" rIns="0" tIns="0" bIns="0"/>
          <a:p>
            <a:endParaRPr/>
          </a:p>
        </p:txBody>
      </p:sp>
      <p:sp>
        <p:nvSpPr>
          <p:cNvPr id="81" name="PlaceHolder 3"/>
          <p:cNvSpPr>
            <a:spLocks noGrp="1"/>
          </p:cNvSpPr>
          <p:nvPr>
            <p:ph type="body"/>
          </p:nvPr>
        </p:nvSpPr>
        <p:spPr>
          <a:xfrm>
            <a:off x="4651200" y="3886200"/>
            <a:ext cx="3123000" cy="1751760"/>
          </a:xfrm>
          <a:prstGeom prst="rect">
            <a:avLst/>
          </a:prstGeom>
        </p:spPr>
        <p:txBody>
          <a:bodyPr lIns="0" rIns="0" tIns="0" bIns="0"/>
          <a:p>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82"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6" name="PlaceHolder 2"/>
          <p:cNvSpPr>
            <a:spLocks noGrp="1"/>
          </p:cNvSpPr>
          <p:nvPr>
            <p:ph type="body"/>
          </p:nvPr>
        </p:nvSpPr>
        <p:spPr>
          <a:xfrm>
            <a:off x="1371600" y="3886200"/>
            <a:ext cx="6400080" cy="1751760"/>
          </a:xfrm>
          <a:prstGeom prst="rect">
            <a:avLst/>
          </a:prstGeom>
        </p:spPr>
        <p:txBody>
          <a:bodyPr lIns="0" rIns="0" tIns="0" bIns="0"/>
          <a:p>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83" name="PlaceHolder 1"/>
          <p:cNvSpPr>
            <a:spLocks noGrp="1"/>
          </p:cNvSpPr>
          <p:nvPr>
            <p:ph type="subTitle"/>
          </p:nvPr>
        </p:nvSpPr>
        <p:spPr>
          <a:xfrm>
            <a:off x="685800" y="2130480"/>
            <a:ext cx="7771680" cy="6811560"/>
          </a:xfrm>
          <a:prstGeom prst="rect">
            <a:avLst/>
          </a:prstGeom>
        </p:spPr>
        <p:txBody>
          <a:bodyPr lIns="0" rIns="0" tIns="0" bIns="0" anchor="ctr"/>
          <a:p>
            <a:pPr algn="ctr"/>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85"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86" name="PlaceHolder 3"/>
          <p:cNvSpPr>
            <a:spLocks noGrp="1"/>
          </p:cNvSpPr>
          <p:nvPr>
            <p:ph type="body"/>
          </p:nvPr>
        </p:nvSpPr>
        <p:spPr>
          <a:xfrm>
            <a:off x="1371600" y="4801680"/>
            <a:ext cx="3123000" cy="835560"/>
          </a:xfrm>
          <a:prstGeom prst="rect">
            <a:avLst/>
          </a:prstGeom>
        </p:spPr>
        <p:txBody>
          <a:bodyPr lIns="0" rIns="0" tIns="0" bIns="0"/>
          <a:p>
            <a:endParaRPr/>
          </a:p>
        </p:txBody>
      </p:sp>
      <p:sp>
        <p:nvSpPr>
          <p:cNvPr id="87" name="PlaceHolder 4"/>
          <p:cNvSpPr>
            <a:spLocks noGrp="1"/>
          </p:cNvSpPr>
          <p:nvPr>
            <p:ph type="body"/>
          </p:nvPr>
        </p:nvSpPr>
        <p:spPr>
          <a:xfrm>
            <a:off x="4651200" y="3886200"/>
            <a:ext cx="3123000" cy="1751760"/>
          </a:xfrm>
          <a:prstGeom prst="rect">
            <a:avLst/>
          </a:prstGeom>
        </p:spPr>
        <p:txBody>
          <a:bodyPr lIns="0" rIns="0" tIns="0" bIns="0"/>
          <a:p>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89" name="PlaceHolder 2"/>
          <p:cNvSpPr>
            <a:spLocks noGrp="1"/>
          </p:cNvSpPr>
          <p:nvPr>
            <p:ph type="body"/>
          </p:nvPr>
        </p:nvSpPr>
        <p:spPr>
          <a:xfrm>
            <a:off x="1371600" y="3886200"/>
            <a:ext cx="3123000" cy="1751760"/>
          </a:xfrm>
          <a:prstGeom prst="rect">
            <a:avLst/>
          </a:prstGeom>
        </p:spPr>
        <p:txBody>
          <a:bodyPr lIns="0" rIns="0" tIns="0" bIns="0"/>
          <a:p>
            <a:endParaRPr/>
          </a:p>
        </p:txBody>
      </p:sp>
      <p:sp>
        <p:nvSpPr>
          <p:cNvPr id="90"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91" name="PlaceHolder 4"/>
          <p:cNvSpPr>
            <a:spLocks noGrp="1"/>
          </p:cNvSpPr>
          <p:nvPr>
            <p:ph type="body"/>
          </p:nvPr>
        </p:nvSpPr>
        <p:spPr>
          <a:xfrm>
            <a:off x="4651200" y="4801680"/>
            <a:ext cx="3123000" cy="835560"/>
          </a:xfrm>
          <a:prstGeom prst="rect">
            <a:avLst/>
          </a:prstGeom>
        </p:spPr>
        <p:txBody>
          <a:bodyPr lIns="0" rIns="0" tIns="0" bIns="0"/>
          <a:p>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93"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94"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95" name="PlaceHolder 4"/>
          <p:cNvSpPr>
            <a:spLocks noGrp="1"/>
          </p:cNvSpPr>
          <p:nvPr>
            <p:ph type="body"/>
          </p:nvPr>
        </p:nvSpPr>
        <p:spPr>
          <a:xfrm>
            <a:off x="1371600" y="4801680"/>
            <a:ext cx="6400080" cy="835560"/>
          </a:xfrm>
          <a:prstGeom prst="rect">
            <a:avLst/>
          </a:prstGeom>
        </p:spPr>
        <p:txBody>
          <a:bodyPr lIns="0" rIns="0" tIns="0" bIns="0"/>
          <a:p>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97" name="PlaceHolder 2"/>
          <p:cNvSpPr>
            <a:spLocks noGrp="1"/>
          </p:cNvSpPr>
          <p:nvPr>
            <p:ph type="body"/>
          </p:nvPr>
        </p:nvSpPr>
        <p:spPr>
          <a:xfrm>
            <a:off x="1371600" y="3886200"/>
            <a:ext cx="6400080" cy="835560"/>
          </a:xfrm>
          <a:prstGeom prst="rect">
            <a:avLst/>
          </a:prstGeom>
        </p:spPr>
        <p:txBody>
          <a:bodyPr lIns="0" rIns="0" tIns="0" bIns="0"/>
          <a:p>
            <a:endParaRPr/>
          </a:p>
        </p:txBody>
      </p:sp>
      <p:sp>
        <p:nvSpPr>
          <p:cNvPr id="98" name="PlaceHolder 3"/>
          <p:cNvSpPr>
            <a:spLocks noGrp="1"/>
          </p:cNvSpPr>
          <p:nvPr>
            <p:ph type="body"/>
          </p:nvPr>
        </p:nvSpPr>
        <p:spPr>
          <a:xfrm>
            <a:off x="1371600" y="4801680"/>
            <a:ext cx="6400080" cy="835560"/>
          </a:xfrm>
          <a:prstGeom prst="rect">
            <a:avLst/>
          </a:prstGeom>
        </p:spPr>
        <p:txBody>
          <a:bodyPr lIns="0" rIns="0" tIns="0" bIns="0"/>
          <a:p>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00"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101"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102" name="PlaceHolder 4"/>
          <p:cNvSpPr>
            <a:spLocks noGrp="1"/>
          </p:cNvSpPr>
          <p:nvPr>
            <p:ph type="body"/>
          </p:nvPr>
        </p:nvSpPr>
        <p:spPr>
          <a:xfrm>
            <a:off x="4651200" y="4801680"/>
            <a:ext cx="3123000" cy="835560"/>
          </a:xfrm>
          <a:prstGeom prst="rect">
            <a:avLst/>
          </a:prstGeom>
        </p:spPr>
        <p:txBody>
          <a:bodyPr lIns="0" rIns="0" tIns="0" bIns="0"/>
          <a:p>
            <a:endParaRPr/>
          </a:p>
        </p:txBody>
      </p:sp>
      <p:sp>
        <p:nvSpPr>
          <p:cNvPr id="103" name="PlaceHolder 5"/>
          <p:cNvSpPr>
            <a:spLocks noGrp="1"/>
          </p:cNvSpPr>
          <p:nvPr>
            <p:ph type="body"/>
          </p:nvPr>
        </p:nvSpPr>
        <p:spPr>
          <a:xfrm>
            <a:off x="1371600" y="4801680"/>
            <a:ext cx="3123000" cy="835560"/>
          </a:xfrm>
          <a:prstGeom prst="rect">
            <a:avLst/>
          </a:prstGeom>
        </p:spPr>
        <p:txBody>
          <a:bodyPr lIns="0" rIns="0" tIns="0" bIns="0"/>
          <a:p>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05" name="PlaceHolder 2"/>
          <p:cNvSpPr>
            <a:spLocks noGrp="1"/>
          </p:cNvSpPr>
          <p:nvPr>
            <p:ph type="body"/>
          </p:nvPr>
        </p:nvSpPr>
        <p:spPr>
          <a:xfrm>
            <a:off x="1371600" y="3886200"/>
            <a:ext cx="6400080" cy="1751760"/>
          </a:xfrm>
          <a:prstGeom prst="rect">
            <a:avLst/>
          </a:prstGeom>
        </p:spPr>
        <p:txBody>
          <a:bodyPr lIns="0" rIns="0" tIns="0" bIns="0"/>
          <a:p>
            <a:endParaRPr/>
          </a:p>
        </p:txBody>
      </p:sp>
      <p:sp>
        <p:nvSpPr>
          <p:cNvPr id="106" name="PlaceHolder 3"/>
          <p:cNvSpPr>
            <a:spLocks noGrp="1"/>
          </p:cNvSpPr>
          <p:nvPr>
            <p:ph type="body"/>
          </p:nvPr>
        </p:nvSpPr>
        <p:spPr>
          <a:xfrm>
            <a:off x="1371600" y="3886200"/>
            <a:ext cx="6400080" cy="1751760"/>
          </a:xfrm>
          <a:prstGeom prst="rect">
            <a:avLst/>
          </a:prstGeom>
        </p:spPr>
        <p:txBody>
          <a:bodyPr lIns="0" rIns="0" tIns="0" bIns="0"/>
          <a:p>
            <a:endParaRPr/>
          </a:p>
        </p:txBody>
      </p:sp>
      <p:pic>
        <p:nvPicPr>
          <p:cNvPr id="107" name="" descr=""/>
          <p:cNvPicPr/>
          <p:nvPr/>
        </p:nvPicPr>
        <p:blipFill>
          <a:blip r:embed="rId2"/>
          <a:stretch/>
        </p:blipFill>
        <p:spPr>
          <a:xfrm>
            <a:off x="3474000" y="3886200"/>
            <a:ext cx="2195280" cy="1751760"/>
          </a:xfrm>
          <a:prstGeom prst="rect">
            <a:avLst/>
          </a:prstGeom>
          <a:ln>
            <a:noFill/>
          </a:ln>
        </p:spPr>
      </p:pic>
      <p:pic>
        <p:nvPicPr>
          <p:cNvPr id="108" name="" descr=""/>
          <p:cNvPicPr/>
          <p:nvPr/>
        </p:nvPicPr>
        <p:blipFill>
          <a:blip r:embed="rId3"/>
          <a:stretch/>
        </p:blipFill>
        <p:spPr>
          <a:xfrm>
            <a:off x="3474000" y="3886200"/>
            <a:ext cx="2195280" cy="1751760"/>
          </a:xfrm>
          <a:prstGeom prst="rect">
            <a:avLst/>
          </a:prstGeom>
          <a:ln>
            <a:noFill/>
          </a:ln>
        </p:spPr>
      </p:pic>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111"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12" name="PlaceHolder 2"/>
          <p:cNvSpPr>
            <a:spLocks noGrp="1"/>
          </p:cNvSpPr>
          <p:nvPr>
            <p:ph type="subTitle"/>
          </p:nvPr>
        </p:nvSpPr>
        <p:spPr>
          <a:xfrm>
            <a:off x="1371600" y="3886200"/>
            <a:ext cx="6400080" cy="1751760"/>
          </a:xfrm>
          <a:prstGeom prst="rect">
            <a:avLst/>
          </a:prstGeom>
        </p:spPr>
        <p:txBody>
          <a:bodyPr lIns="0" rIns="0" tIns="0" bIns="0" anchor="ctr"/>
          <a:p>
            <a:pPr algn="ctr"/>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14" name="PlaceHolder 2"/>
          <p:cNvSpPr>
            <a:spLocks noGrp="1"/>
          </p:cNvSpPr>
          <p:nvPr>
            <p:ph type="body"/>
          </p:nvPr>
        </p:nvSpPr>
        <p:spPr>
          <a:xfrm>
            <a:off x="1371600" y="3886200"/>
            <a:ext cx="6400080" cy="1751760"/>
          </a:xfrm>
          <a:prstGeom prst="rect">
            <a:avLst/>
          </a:prstGeom>
        </p:spPr>
        <p:txBody>
          <a:bodyPr lIns="0" rIns="0" tIns="0" bIns="0"/>
          <a:p>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8" name="PlaceHolder 2"/>
          <p:cNvSpPr>
            <a:spLocks noGrp="1"/>
          </p:cNvSpPr>
          <p:nvPr>
            <p:ph type="body"/>
          </p:nvPr>
        </p:nvSpPr>
        <p:spPr>
          <a:xfrm>
            <a:off x="1371600" y="3886200"/>
            <a:ext cx="3123000" cy="1751760"/>
          </a:xfrm>
          <a:prstGeom prst="rect">
            <a:avLst/>
          </a:prstGeom>
        </p:spPr>
        <p:txBody>
          <a:bodyPr lIns="0" rIns="0" tIns="0" bIns="0"/>
          <a:p>
            <a:endParaRPr/>
          </a:p>
        </p:txBody>
      </p:sp>
      <p:sp>
        <p:nvSpPr>
          <p:cNvPr id="9" name="PlaceHolder 3"/>
          <p:cNvSpPr>
            <a:spLocks noGrp="1"/>
          </p:cNvSpPr>
          <p:nvPr>
            <p:ph type="body"/>
          </p:nvPr>
        </p:nvSpPr>
        <p:spPr>
          <a:xfrm>
            <a:off x="4651200" y="3886200"/>
            <a:ext cx="3123000" cy="1751760"/>
          </a:xfrm>
          <a:prstGeom prst="rect">
            <a:avLst/>
          </a:prstGeom>
        </p:spPr>
        <p:txBody>
          <a:bodyPr lIns="0" rIns="0" tIns="0" bIns="0"/>
          <a:p>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16" name="PlaceHolder 2"/>
          <p:cNvSpPr>
            <a:spLocks noGrp="1"/>
          </p:cNvSpPr>
          <p:nvPr>
            <p:ph type="body"/>
          </p:nvPr>
        </p:nvSpPr>
        <p:spPr>
          <a:xfrm>
            <a:off x="1371600" y="3886200"/>
            <a:ext cx="3123000" cy="1751760"/>
          </a:xfrm>
          <a:prstGeom prst="rect">
            <a:avLst/>
          </a:prstGeom>
        </p:spPr>
        <p:txBody>
          <a:bodyPr lIns="0" rIns="0" tIns="0" bIns="0"/>
          <a:p>
            <a:endParaRPr/>
          </a:p>
        </p:txBody>
      </p:sp>
      <p:sp>
        <p:nvSpPr>
          <p:cNvPr id="117" name="PlaceHolder 3"/>
          <p:cNvSpPr>
            <a:spLocks noGrp="1"/>
          </p:cNvSpPr>
          <p:nvPr>
            <p:ph type="body"/>
          </p:nvPr>
        </p:nvSpPr>
        <p:spPr>
          <a:xfrm>
            <a:off x="4651200" y="3886200"/>
            <a:ext cx="3123000" cy="1751760"/>
          </a:xfrm>
          <a:prstGeom prst="rect">
            <a:avLst/>
          </a:prstGeom>
        </p:spPr>
        <p:txBody>
          <a:bodyPr lIns="0" rIns="0" tIns="0" bIns="0"/>
          <a:p>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18"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19" name="PlaceHolder 1"/>
          <p:cNvSpPr>
            <a:spLocks noGrp="1"/>
          </p:cNvSpPr>
          <p:nvPr>
            <p:ph type="subTitle"/>
          </p:nvPr>
        </p:nvSpPr>
        <p:spPr>
          <a:xfrm>
            <a:off x="685800" y="2130480"/>
            <a:ext cx="7771680" cy="6811560"/>
          </a:xfrm>
          <a:prstGeom prst="rect">
            <a:avLst/>
          </a:prstGeom>
        </p:spPr>
        <p:txBody>
          <a:bodyPr lIns="0" rIns="0" tIns="0" bIns="0" anchor="ctr"/>
          <a:p>
            <a:pPr algn="ctr"/>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21"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122" name="PlaceHolder 3"/>
          <p:cNvSpPr>
            <a:spLocks noGrp="1"/>
          </p:cNvSpPr>
          <p:nvPr>
            <p:ph type="body"/>
          </p:nvPr>
        </p:nvSpPr>
        <p:spPr>
          <a:xfrm>
            <a:off x="1371600" y="4801680"/>
            <a:ext cx="3123000" cy="835560"/>
          </a:xfrm>
          <a:prstGeom prst="rect">
            <a:avLst/>
          </a:prstGeom>
        </p:spPr>
        <p:txBody>
          <a:bodyPr lIns="0" rIns="0" tIns="0" bIns="0"/>
          <a:p>
            <a:endParaRPr/>
          </a:p>
        </p:txBody>
      </p:sp>
      <p:sp>
        <p:nvSpPr>
          <p:cNvPr id="123" name="PlaceHolder 4"/>
          <p:cNvSpPr>
            <a:spLocks noGrp="1"/>
          </p:cNvSpPr>
          <p:nvPr>
            <p:ph type="body"/>
          </p:nvPr>
        </p:nvSpPr>
        <p:spPr>
          <a:xfrm>
            <a:off x="4651200" y="3886200"/>
            <a:ext cx="3123000" cy="1751760"/>
          </a:xfrm>
          <a:prstGeom prst="rect">
            <a:avLst/>
          </a:prstGeom>
        </p:spPr>
        <p:txBody>
          <a:bodyPr lIns="0" rIns="0" tIns="0" bIns="0"/>
          <a:p>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25" name="PlaceHolder 2"/>
          <p:cNvSpPr>
            <a:spLocks noGrp="1"/>
          </p:cNvSpPr>
          <p:nvPr>
            <p:ph type="body"/>
          </p:nvPr>
        </p:nvSpPr>
        <p:spPr>
          <a:xfrm>
            <a:off x="1371600" y="3886200"/>
            <a:ext cx="3123000" cy="1751760"/>
          </a:xfrm>
          <a:prstGeom prst="rect">
            <a:avLst/>
          </a:prstGeom>
        </p:spPr>
        <p:txBody>
          <a:bodyPr lIns="0" rIns="0" tIns="0" bIns="0"/>
          <a:p>
            <a:endParaRPr/>
          </a:p>
        </p:txBody>
      </p:sp>
      <p:sp>
        <p:nvSpPr>
          <p:cNvPr id="126"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127" name="PlaceHolder 4"/>
          <p:cNvSpPr>
            <a:spLocks noGrp="1"/>
          </p:cNvSpPr>
          <p:nvPr>
            <p:ph type="body"/>
          </p:nvPr>
        </p:nvSpPr>
        <p:spPr>
          <a:xfrm>
            <a:off x="4651200" y="4801680"/>
            <a:ext cx="3123000" cy="835560"/>
          </a:xfrm>
          <a:prstGeom prst="rect">
            <a:avLst/>
          </a:prstGeom>
        </p:spPr>
        <p:txBody>
          <a:bodyPr lIns="0" rIns="0" tIns="0" bIns="0"/>
          <a:p>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29"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130"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131" name="PlaceHolder 4"/>
          <p:cNvSpPr>
            <a:spLocks noGrp="1"/>
          </p:cNvSpPr>
          <p:nvPr>
            <p:ph type="body"/>
          </p:nvPr>
        </p:nvSpPr>
        <p:spPr>
          <a:xfrm>
            <a:off x="1371600" y="4801680"/>
            <a:ext cx="6400080" cy="835560"/>
          </a:xfrm>
          <a:prstGeom prst="rect">
            <a:avLst/>
          </a:prstGeom>
        </p:spPr>
        <p:txBody>
          <a:bodyPr lIns="0" rIns="0" tIns="0" bIns="0"/>
          <a:p>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33" name="PlaceHolder 2"/>
          <p:cNvSpPr>
            <a:spLocks noGrp="1"/>
          </p:cNvSpPr>
          <p:nvPr>
            <p:ph type="body"/>
          </p:nvPr>
        </p:nvSpPr>
        <p:spPr>
          <a:xfrm>
            <a:off x="1371600" y="3886200"/>
            <a:ext cx="6400080" cy="835560"/>
          </a:xfrm>
          <a:prstGeom prst="rect">
            <a:avLst/>
          </a:prstGeom>
        </p:spPr>
        <p:txBody>
          <a:bodyPr lIns="0" rIns="0" tIns="0" bIns="0"/>
          <a:p>
            <a:endParaRPr/>
          </a:p>
        </p:txBody>
      </p:sp>
      <p:sp>
        <p:nvSpPr>
          <p:cNvPr id="134" name="PlaceHolder 3"/>
          <p:cNvSpPr>
            <a:spLocks noGrp="1"/>
          </p:cNvSpPr>
          <p:nvPr>
            <p:ph type="body"/>
          </p:nvPr>
        </p:nvSpPr>
        <p:spPr>
          <a:xfrm>
            <a:off x="1371600" y="4801680"/>
            <a:ext cx="6400080" cy="835560"/>
          </a:xfrm>
          <a:prstGeom prst="rect">
            <a:avLst/>
          </a:prstGeom>
        </p:spPr>
        <p:txBody>
          <a:bodyPr lIns="0" rIns="0" tIns="0" bIns="0"/>
          <a:p>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36"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137"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138" name="PlaceHolder 4"/>
          <p:cNvSpPr>
            <a:spLocks noGrp="1"/>
          </p:cNvSpPr>
          <p:nvPr>
            <p:ph type="body"/>
          </p:nvPr>
        </p:nvSpPr>
        <p:spPr>
          <a:xfrm>
            <a:off x="4651200" y="4801680"/>
            <a:ext cx="3123000" cy="835560"/>
          </a:xfrm>
          <a:prstGeom prst="rect">
            <a:avLst/>
          </a:prstGeom>
        </p:spPr>
        <p:txBody>
          <a:bodyPr lIns="0" rIns="0" tIns="0" bIns="0"/>
          <a:p>
            <a:endParaRPr/>
          </a:p>
        </p:txBody>
      </p:sp>
      <p:sp>
        <p:nvSpPr>
          <p:cNvPr id="139" name="PlaceHolder 5"/>
          <p:cNvSpPr>
            <a:spLocks noGrp="1"/>
          </p:cNvSpPr>
          <p:nvPr>
            <p:ph type="body"/>
          </p:nvPr>
        </p:nvSpPr>
        <p:spPr>
          <a:xfrm>
            <a:off x="1371600" y="4801680"/>
            <a:ext cx="3123000" cy="835560"/>
          </a:xfrm>
          <a:prstGeom prst="rect">
            <a:avLst/>
          </a:prstGeom>
        </p:spPr>
        <p:txBody>
          <a:bodyPr lIns="0" rIns="0" tIns="0" bIns="0"/>
          <a:p>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41" name="PlaceHolder 2"/>
          <p:cNvSpPr>
            <a:spLocks noGrp="1"/>
          </p:cNvSpPr>
          <p:nvPr>
            <p:ph type="body"/>
          </p:nvPr>
        </p:nvSpPr>
        <p:spPr>
          <a:xfrm>
            <a:off x="1371600" y="3886200"/>
            <a:ext cx="6400080" cy="1751760"/>
          </a:xfrm>
          <a:prstGeom prst="rect">
            <a:avLst/>
          </a:prstGeom>
        </p:spPr>
        <p:txBody>
          <a:bodyPr lIns="0" rIns="0" tIns="0" bIns="0"/>
          <a:p>
            <a:endParaRPr/>
          </a:p>
        </p:txBody>
      </p:sp>
      <p:sp>
        <p:nvSpPr>
          <p:cNvPr id="142" name="PlaceHolder 3"/>
          <p:cNvSpPr>
            <a:spLocks noGrp="1"/>
          </p:cNvSpPr>
          <p:nvPr>
            <p:ph type="body"/>
          </p:nvPr>
        </p:nvSpPr>
        <p:spPr>
          <a:xfrm>
            <a:off x="1371600" y="3886200"/>
            <a:ext cx="6400080" cy="1751760"/>
          </a:xfrm>
          <a:prstGeom prst="rect">
            <a:avLst/>
          </a:prstGeom>
        </p:spPr>
        <p:txBody>
          <a:bodyPr lIns="0" rIns="0" tIns="0" bIns="0"/>
          <a:p>
            <a:endParaRPr/>
          </a:p>
        </p:txBody>
      </p:sp>
      <p:pic>
        <p:nvPicPr>
          <p:cNvPr id="143" name="" descr=""/>
          <p:cNvPicPr/>
          <p:nvPr/>
        </p:nvPicPr>
        <p:blipFill>
          <a:blip r:embed="rId2"/>
          <a:stretch/>
        </p:blipFill>
        <p:spPr>
          <a:xfrm>
            <a:off x="3474000" y="3886200"/>
            <a:ext cx="2195280" cy="1751760"/>
          </a:xfrm>
          <a:prstGeom prst="rect">
            <a:avLst/>
          </a:prstGeom>
          <a:ln>
            <a:noFill/>
          </a:ln>
        </p:spPr>
      </p:pic>
      <p:pic>
        <p:nvPicPr>
          <p:cNvPr id="144" name="" descr=""/>
          <p:cNvPicPr/>
          <p:nvPr/>
        </p:nvPicPr>
        <p:blipFill>
          <a:blip r:embed="rId3"/>
          <a:stretch/>
        </p:blipFill>
        <p:spPr>
          <a:xfrm>
            <a:off x="3474000" y="3886200"/>
            <a:ext cx="2195280" cy="1751760"/>
          </a:xfrm>
          <a:prstGeom prst="rect">
            <a:avLst/>
          </a:prstGeom>
          <a:ln>
            <a:noFill/>
          </a:ln>
        </p:spPr>
      </p:pic>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85800" y="2130480"/>
            <a:ext cx="7771680" cy="681156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3"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14" name="PlaceHolder 3"/>
          <p:cNvSpPr>
            <a:spLocks noGrp="1"/>
          </p:cNvSpPr>
          <p:nvPr>
            <p:ph type="body"/>
          </p:nvPr>
        </p:nvSpPr>
        <p:spPr>
          <a:xfrm>
            <a:off x="1371600" y="4801680"/>
            <a:ext cx="3123000" cy="835560"/>
          </a:xfrm>
          <a:prstGeom prst="rect">
            <a:avLst/>
          </a:prstGeom>
        </p:spPr>
        <p:txBody>
          <a:bodyPr lIns="0" rIns="0" tIns="0" bIns="0"/>
          <a:p>
            <a:endParaRPr/>
          </a:p>
        </p:txBody>
      </p:sp>
      <p:sp>
        <p:nvSpPr>
          <p:cNvPr id="15" name="PlaceHolder 4"/>
          <p:cNvSpPr>
            <a:spLocks noGrp="1"/>
          </p:cNvSpPr>
          <p:nvPr>
            <p:ph type="body"/>
          </p:nvPr>
        </p:nvSpPr>
        <p:spPr>
          <a:xfrm>
            <a:off x="4651200" y="3886200"/>
            <a:ext cx="3123000" cy="175176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7" name="PlaceHolder 2"/>
          <p:cNvSpPr>
            <a:spLocks noGrp="1"/>
          </p:cNvSpPr>
          <p:nvPr>
            <p:ph type="body"/>
          </p:nvPr>
        </p:nvSpPr>
        <p:spPr>
          <a:xfrm>
            <a:off x="1371600" y="3886200"/>
            <a:ext cx="3123000" cy="1751760"/>
          </a:xfrm>
          <a:prstGeom prst="rect">
            <a:avLst/>
          </a:prstGeom>
        </p:spPr>
        <p:txBody>
          <a:bodyPr lIns="0" rIns="0" tIns="0" bIns="0"/>
          <a:p>
            <a:endParaRPr/>
          </a:p>
        </p:txBody>
      </p:sp>
      <p:sp>
        <p:nvSpPr>
          <p:cNvPr id="18"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19" name="PlaceHolder 4"/>
          <p:cNvSpPr>
            <a:spLocks noGrp="1"/>
          </p:cNvSpPr>
          <p:nvPr>
            <p:ph type="body"/>
          </p:nvPr>
        </p:nvSpPr>
        <p:spPr>
          <a:xfrm>
            <a:off x="4651200" y="4801680"/>
            <a:ext cx="3123000" cy="83556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21" name="PlaceHolder 2"/>
          <p:cNvSpPr>
            <a:spLocks noGrp="1"/>
          </p:cNvSpPr>
          <p:nvPr>
            <p:ph type="body"/>
          </p:nvPr>
        </p:nvSpPr>
        <p:spPr>
          <a:xfrm>
            <a:off x="1371600" y="3886200"/>
            <a:ext cx="3123000" cy="835560"/>
          </a:xfrm>
          <a:prstGeom prst="rect">
            <a:avLst/>
          </a:prstGeom>
        </p:spPr>
        <p:txBody>
          <a:bodyPr lIns="0" rIns="0" tIns="0" bIns="0"/>
          <a:p>
            <a:endParaRPr/>
          </a:p>
        </p:txBody>
      </p:sp>
      <p:sp>
        <p:nvSpPr>
          <p:cNvPr id="22" name="PlaceHolder 3"/>
          <p:cNvSpPr>
            <a:spLocks noGrp="1"/>
          </p:cNvSpPr>
          <p:nvPr>
            <p:ph type="body"/>
          </p:nvPr>
        </p:nvSpPr>
        <p:spPr>
          <a:xfrm>
            <a:off x="4651200" y="3886200"/>
            <a:ext cx="3123000" cy="835560"/>
          </a:xfrm>
          <a:prstGeom prst="rect">
            <a:avLst/>
          </a:prstGeom>
        </p:spPr>
        <p:txBody>
          <a:bodyPr lIns="0" rIns="0" tIns="0" bIns="0"/>
          <a:p>
            <a:endParaRPr/>
          </a:p>
        </p:txBody>
      </p:sp>
      <p:sp>
        <p:nvSpPr>
          <p:cNvPr id="23" name="PlaceHolder 4"/>
          <p:cNvSpPr>
            <a:spLocks noGrp="1"/>
          </p:cNvSpPr>
          <p:nvPr>
            <p:ph type="body"/>
          </p:nvPr>
        </p:nvSpPr>
        <p:spPr>
          <a:xfrm>
            <a:off x="1371600" y="4801680"/>
            <a:ext cx="6400080" cy="83556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1" name="PlaceHolder 2"/>
          <p:cNvSpPr>
            <a:spLocks noGrp="1"/>
          </p:cNvSpPr>
          <p:nvPr>
            <p:ph type="subTitle"/>
          </p:nvPr>
        </p:nvSpPr>
        <p:spPr>
          <a:xfrm>
            <a:off x="1371600" y="3886200"/>
            <a:ext cx="6400080" cy="1751760"/>
          </a:xfrm>
          <a:prstGeom prst="rect">
            <a:avLst/>
          </a:prstGeom>
        </p:spPr>
        <p:txBody>
          <a:bodyPr lIns="0" rIns="0" tIns="0" bIns="0" anchor="ctr"/>
          <a:p>
            <a:pPr algn="ctr"/>
            <a:endParaRPr/>
          </a:p>
        </p:txBody>
      </p:sp>
      <p:sp>
        <p:nvSpPr>
          <p:cNvPr id="2" name="PlaceHolder 3"/>
          <p:cNvSpPr>
            <a:spLocks noGrp="1"/>
          </p:cNvSpPr>
          <p:nvPr>
            <p:ph type="body"/>
          </p:nvPr>
        </p:nvSpPr>
        <p:spPr>
          <a:xfrm>
            <a:off x="457200" y="1604520"/>
            <a:ext cx="8229240" cy="3977280"/>
          </a:xfrm>
          <a:prstGeom prst="rect">
            <a:avLst/>
          </a:prstGeom>
        </p:spPr>
        <p:txBody>
          <a:bodyPr lIns="0" rIns="0" tIns="0" bIns="0"/>
          <a:p>
            <a:pPr marL="432000" indent="-324000">
              <a:buClr>
                <a:srgbClr val="ffffff"/>
              </a:buClr>
              <a:buSzPct val="45000"/>
              <a:buFont typeface="StarSymbol"/>
              <a:buChar char=""/>
            </a:pPr>
            <a:r>
              <a:rPr lang="es-ES" sz="3200" spc="-1">
                <a:latin typeface="Arial"/>
              </a:rPr>
              <a:t>Pulse para editar el formato de esquema del texto</a:t>
            </a:r>
            <a:endParaRPr/>
          </a:p>
          <a:p>
            <a:pPr lvl="1" marL="864000" indent="-324000">
              <a:buClr>
                <a:srgbClr val="ffffff"/>
              </a:buClr>
              <a:buSzPct val="75000"/>
              <a:buFont typeface="StarSymbol"/>
              <a:buChar char=""/>
            </a:pPr>
            <a:r>
              <a:rPr lang="es-ES" sz="2800" spc="-1">
                <a:latin typeface="Arial"/>
              </a:rPr>
              <a:t>Segundo nivel del esquema</a:t>
            </a:r>
            <a:endParaRPr/>
          </a:p>
          <a:p>
            <a:pPr lvl="2" marL="1296000" indent="-288000">
              <a:buClr>
                <a:srgbClr val="ffffff"/>
              </a:buClr>
              <a:buSzPct val="45000"/>
              <a:buFont typeface="StarSymbol"/>
              <a:buChar char=""/>
            </a:pPr>
            <a:r>
              <a:rPr lang="es-ES" sz="2400" spc="-1">
                <a:latin typeface="Arial"/>
              </a:rPr>
              <a:t>Tercer nivel del esquema</a:t>
            </a:r>
            <a:endParaRPr/>
          </a:p>
          <a:p>
            <a:pPr lvl="3" marL="1728000" indent="-216000">
              <a:buClr>
                <a:srgbClr val="ffffff"/>
              </a:buClr>
              <a:buSzPct val="75000"/>
              <a:buFont typeface="StarSymbol"/>
              <a:buChar char=""/>
            </a:pPr>
            <a:r>
              <a:rPr lang="es-ES" sz="2000" spc="-1">
                <a:latin typeface="Arial"/>
              </a:rPr>
              <a:t>Cuarto nivel del esquema</a:t>
            </a:r>
            <a:endParaRPr/>
          </a:p>
          <a:p>
            <a:pPr lvl="4" marL="2160000" indent="-216000">
              <a:buClr>
                <a:srgbClr val="ffffff"/>
              </a:buClr>
              <a:buSzPct val="45000"/>
              <a:buFont typeface="StarSymbol"/>
              <a:buChar char=""/>
            </a:pPr>
            <a:r>
              <a:rPr lang="es-ES" sz="2000" spc="-1">
                <a:latin typeface="Arial"/>
              </a:rPr>
              <a:t>Quinto nivel del esquema</a:t>
            </a:r>
            <a:endParaRPr/>
          </a:p>
          <a:p>
            <a:pPr lvl="5" marL="2592000" indent="-216000">
              <a:buClr>
                <a:srgbClr val="ffffff"/>
              </a:buClr>
              <a:buSzPct val="45000"/>
              <a:buFont typeface="StarSymbol"/>
              <a:buChar char=""/>
            </a:pPr>
            <a:r>
              <a:rPr lang="es-ES" sz="2000" spc="-1">
                <a:latin typeface="Arial"/>
              </a:rPr>
              <a:t>Sexto nivel del esquema</a:t>
            </a:r>
            <a:endParaRPr/>
          </a:p>
          <a:p>
            <a:pPr lvl="6" marL="3024000" indent="-216000">
              <a:buClr>
                <a:srgbClr val="ffffff"/>
              </a:buClr>
              <a:buSzPct val="45000"/>
              <a:buFont typeface="StarSymbol"/>
              <a:buChar char=""/>
            </a:pPr>
            <a:r>
              <a:rPr lang="es-ES" sz="2000" spc="-1">
                <a:latin typeface="Arial"/>
              </a:rPr>
              <a:t>Séptimo nivel del esquema</a:t>
            </a:r>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685800" y="2130480"/>
            <a:ext cx="7771680" cy="1469160"/>
          </a:xfrm>
          <a:prstGeom prst="rect">
            <a:avLst/>
          </a:prstGeom>
        </p:spPr>
        <p:txBody>
          <a:bodyPr lIns="0" rIns="0" tIns="0" bIns="0" anchor="ctr"/>
          <a:p>
            <a:pPr algn="ctr"/>
            <a:endParaRPr/>
          </a:p>
        </p:txBody>
      </p:sp>
      <p:sp>
        <p:nvSpPr>
          <p:cNvPr id="38" name="PlaceHolder 2"/>
          <p:cNvSpPr>
            <a:spLocks noGrp="1"/>
          </p:cNvSpPr>
          <p:nvPr>
            <p:ph type="body"/>
          </p:nvPr>
        </p:nvSpPr>
        <p:spPr>
          <a:xfrm>
            <a:off x="457200" y="1604520"/>
            <a:ext cx="8229240" cy="3977280"/>
          </a:xfrm>
          <a:prstGeom prst="rect">
            <a:avLst/>
          </a:prstGeom>
        </p:spPr>
        <p:txBody>
          <a:bodyPr lIns="0" rIns="0" tIns="0" bIns="0"/>
          <a:p>
            <a:pPr marL="432000" indent="-324000">
              <a:buClr>
                <a:srgbClr val="ffffff"/>
              </a:buClr>
              <a:buSzPct val="45000"/>
              <a:buFont typeface="StarSymbol"/>
              <a:buChar char=""/>
            </a:pPr>
            <a:r>
              <a:rPr lang="es-ES" sz="3200" spc="-1">
                <a:latin typeface="Arial"/>
              </a:rPr>
              <a:t>Pulse para editar el formato de esquema del texto</a:t>
            </a:r>
            <a:endParaRPr/>
          </a:p>
          <a:p>
            <a:pPr lvl="1" marL="864000" indent="-324000">
              <a:buClr>
                <a:srgbClr val="ffffff"/>
              </a:buClr>
              <a:buSzPct val="75000"/>
              <a:buFont typeface="StarSymbol"/>
              <a:buChar char=""/>
            </a:pPr>
            <a:r>
              <a:rPr lang="es-ES" sz="2800" spc="-1">
                <a:latin typeface="Arial"/>
              </a:rPr>
              <a:t>Segundo nivel del esquema</a:t>
            </a:r>
            <a:endParaRPr/>
          </a:p>
          <a:p>
            <a:pPr lvl="2" marL="1296000" indent="-288000">
              <a:buClr>
                <a:srgbClr val="ffffff"/>
              </a:buClr>
              <a:buSzPct val="45000"/>
              <a:buFont typeface="StarSymbol"/>
              <a:buChar char=""/>
            </a:pPr>
            <a:r>
              <a:rPr lang="es-ES" sz="2400" spc="-1">
                <a:latin typeface="Arial"/>
              </a:rPr>
              <a:t>Tercer nivel del esquema</a:t>
            </a:r>
            <a:endParaRPr/>
          </a:p>
          <a:p>
            <a:pPr lvl="3" marL="1728000" indent="-216000">
              <a:buClr>
                <a:srgbClr val="ffffff"/>
              </a:buClr>
              <a:buSzPct val="75000"/>
              <a:buFont typeface="StarSymbol"/>
              <a:buChar char=""/>
            </a:pPr>
            <a:r>
              <a:rPr lang="es-ES" sz="2000" spc="-1">
                <a:latin typeface="Arial"/>
              </a:rPr>
              <a:t>Cuarto nivel del esquema</a:t>
            </a:r>
            <a:endParaRPr/>
          </a:p>
          <a:p>
            <a:pPr lvl="4" marL="2160000" indent="-216000">
              <a:buClr>
                <a:srgbClr val="ffffff"/>
              </a:buClr>
              <a:buSzPct val="45000"/>
              <a:buFont typeface="StarSymbol"/>
              <a:buChar char=""/>
            </a:pPr>
            <a:r>
              <a:rPr lang="es-ES" sz="2000" spc="-1">
                <a:latin typeface="Arial"/>
              </a:rPr>
              <a:t>Quinto nivel del esquema</a:t>
            </a:r>
            <a:endParaRPr/>
          </a:p>
          <a:p>
            <a:pPr lvl="5" marL="2592000" indent="-216000">
              <a:buClr>
                <a:srgbClr val="ffffff"/>
              </a:buClr>
              <a:buSzPct val="45000"/>
              <a:buFont typeface="StarSymbol"/>
              <a:buChar char=""/>
            </a:pPr>
            <a:r>
              <a:rPr lang="es-ES" sz="2000" spc="-1">
                <a:latin typeface="Arial"/>
              </a:rPr>
              <a:t>Sexto nivel del esquema</a:t>
            </a:r>
            <a:endParaRPr/>
          </a:p>
          <a:p>
            <a:pPr lvl="6" marL="3024000" indent="-216000">
              <a:buClr>
                <a:srgbClr val="ffffff"/>
              </a:buClr>
              <a:buSzPct val="45000"/>
              <a:buFont typeface="StarSymbol"/>
              <a:buChar char=""/>
            </a:pPr>
            <a:r>
              <a:rPr lang="es-ES" sz="2000" spc="-1">
                <a:latin typeface="Arial"/>
              </a:rPr>
              <a:t>Séptimo nivel del esquema</a:t>
            </a:r>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73600"/>
            <a:ext cx="8229240" cy="1144800"/>
          </a:xfrm>
          <a:prstGeom prst="rect">
            <a:avLst/>
          </a:prstGeom>
        </p:spPr>
        <p:txBody>
          <a:bodyPr lIns="0" rIns="0" tIns="0" bIns="0" anchor="ctr"/>
          <a:p>
            <a:pPr algn="ctr"/>
            <a:r>
              <a:rPr lang="es-ES" sz="4400" spc="-1">
                <a:latin typeface="Arial"/>
              </a:rPr>
              <a:t>Pulse para editar el formato del texto de título</a:t>
            </a:r>
            <a:endParaRPr/>
          </a:p>
        </p:txBody>
      </p:sp>
      <p:sp>
        <p:nvSpPr>
          <p:cNvPr id="74" name="PlaceHolder 2"/>
          <p:cNvSpPr>
            <a:spLocks noGrp="1"/>
          </p:cNvSpPr>
          <p:nvPr>
            <p:ph type="body"/>
          </p:nvPr>
        </p:nvSpPr>
        <p:spPr>
          <a:xfrm>
            <a:off x="457200" y="1604520"/>
            <a:ext cx="8229240" cy="3977280"/>
          </a:xfrm>
          <a:prstGeom prst="rect">
            <a:avLst/>
          </a:prstGeom>
        </p:spPr>
        <p:txBody>
          <a:bodyPr lIns="0" rIns="0" tIns="0" bIns="0"/>
          <a:p>
            <a:pPr marL="432000" indent="-324000">
              <a:buClr>
                <a:srgbClr val="ffffff"/>
              </a:buClr>
              <a:buSzPct val="45000"/>
              <a:buFont typeface="StarSymbol"/>
              <a:buChar char=""/>
            </a:pPr>
            <a:r>
              <a:rPr lang="es-ES" sz="3200" spc="-1">
                <a:latin typeface="Arial"/>
              </a:rPr>
              <a:t>Pulse para editar el formato de esquema del texto</a:t>
            </a:r>
            <a:endParaRPr/>
          </a:p>
          <a:p>
            <a:pPr lvl="1" marL="864000" indent="-324000">
              <a:buClr>
                <a:srgbClr val="ffffff"/>
              </a:buClr>
              <a:buSzPct val="75000"/>
              <a:buFont typeface="StarSymbol"/>
              <a:buChar char=""/>
            </a:pPr>
            <a:r>
              <a:rPr lang="es-ES" sz="2800" spc="-1">
                <a:latin typeface="Arial"/>
              </a:rPr>
              <a:t>Segundo nivel del esquema</a:t>
            </a:r>
            <a:endParaRPr/>
          </a:p>
          <a:p>
            <a:pPr lvl="2" marL="1296000" indent="-288000">
              <a:buClr>
                <a:srgbClr val="ffffff"/>
              </a:buClr>
              <a:buSzPct val="45000"/>
              <a:buFont typeface="StarSymbol"/>
              <a:buChar char=""/>
            </a:pPr>
            <a:r>
              <a:rPr lang="es-ES" sz="2400" spc="-1">
                <a:latin typeface="Arial"/>
              </a:rPr>
              <a:t>Tercer nivel del esquema</a:t>
            </a:r>
            <a:endParaRPr/>
          </a:p>
          <a:p>
            <a:pPr lvl="3" marL="1728000" indent="-216000">
              <a:buClr>
                <a:srgbClr val="ffffff"/>
              </a:buClr>
              <a:buSzPct val="75000"/>
              <a:buFont typeface="StarSymbol"/>
              <a:buChar char=""/>
            </a:pPr>
            <a:r>
              <a:rPr lang="es-ES" sz="2000" spc="-1">
                <a:latin typeface="Arial"/>
              </a:rPr>
              <a:t>Cuarto nivel del esquema</a:t>
            </a:r>
            <a:endParaRPr/>
          </a:p>
          <a:p>
            <a:pPr lvl="4" marL="2160000" indent="-216000">
              <a:buClr>
                <a:srgbClr val="ffffff"/>
              </a:buClr>
              <a:buSzPct val="45000"/>
              <a:buFont typeface="StarSymbol"/>
              <a:buChar char=""/>
            </a:pPr>
            <a:r>
              <a:rPr lang="es-ES" sz="2000" spc="-1">
                <a:latin typeface="Arial"/>
              </a:rPr>
              <a:t>Quinto nivel del esquema</a:t>
            </a:r>
            <a:endParaRPr/>
          </a:p>
          <a:p>
            <a:pPr lvl="5" marL="2592000" indent="-216000">
              <a:buClr>
                <a:srgbClr val="ffffff"/>
              </a:buClr>
              <a:buSzPct val="45000"/>
              <a:buFont typeface="StarSymbol"/>
              <a:buChar char=""/>
            </a:pPr>
            <a:r>
              <a:rPr lang="es-ES" sz="2000" spc="-1">
                <a:latin typeface="Arial"/>
              </a:rPr>
              <a:t>Sexto nivel del esquema</a:t>
            </a:r>
            <a:endParaRPr/>
          </a:p>
          <a:p>
            <a:pPr lvl="6" marL="3024000" indent="-216000">
              <a:buClr>
                <a:srgbClr val="ffffff"/>
              </a:buClr>
              <a:buSzPct val="45000"/>
              <a:buFont typeface="StarSymbol"/>
              <a:buChar char=""/>
            </a:pPr>
            <a:r>
              <a:rPr lang="es-ES" sz="2000" spc="-1">
                <a:latin typeface="Arial"/>
              </a:rPr>
              <a:t>Séptimo nivel del esquema</a:t>
            </a:r>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73600"/>
            <a:ext cx="8229240" cy="1144800"/>
          </a:xfrm>
          <a:prstGeom prst="rect">
            <a:avLst/>
          </a:prstGeom>
        </p:spPr>
        <p:txBody>
          <a:bodyPr lIns="0" rIns="0" tIns="0" bIns="0" anchor="ctr"/>
          <a:p>
            <a:pPr algn="ctr"/>
            <a:r>
              <a:rPr lang="es-ES" sz="4400" spc="-1">
                <a:latin typeface="Arial"/>
              </a:rPr>
              <a:t>Pulse para editar el formato del texto de título</a:t>
            </a:r>
            <a:endParaRPr/>
          </a:p>
        </p:txBody>
      </p:sp>
      <p:sp>
        <p:nvSpPr>
          <p:cNvPr id="110" name="PlaceHolder 2"/>
          <p:cNvSpPr>
            <a:spLocks noGrp="1"/>
          </p:cNvSpPr>
          <p:nvPr>
            <p:ph type="body"/>
          </p:nvPr>
        </p:nvSpPr>
        <p:spPr>
          <a:xfrm>
            <a:off x="457200" y="1604520"/>
            <a:ext cx="8229240" cy="3977280"/>
          </a:xfrm>
          <a:prstGeom prst="rect">
            <a:avLst/>
          </a:prstGeom>
        </p:spPr>
        <p:txBody>
          <a:bodyPr lIns="0" rIns="0" tIns="0" bIns="0"/>
          <a:p>
            <a:pPr marL="432000" indent="-324000">
              <a:buClr>
                <a:srgbClr val="ffffff"/>
              </a:buClr>
              <a:buSzPct val="45000"/>
              <a:buFont typeface="StarSymbol"/>
              <a:buChar char=""/>
            </a:pPr>
            <a:r>
              <a:rPr lang="es-ES" sz="3200" spc="-1">
                <a:latin typeface="Arial"/>
              </a:rPr>
              <a:t>Pulse para editar el formato de esquema del texto</a:t>
            </a:r>
            <a:endParaRPr/>
          </a:p>
          <a:p>
            <a:pPr lvl="1" marL="864000" indent="-324000">
              <a:buClr>
                <a:srgbClr val="ffffff"/>
              </a:buClr>
              <a:buSzPct val="75000"/>
              <a:buFont typeface="StarSymbol"/>
              <a:buChar char=""/>
            </a:pPr>
            <a:r>
              <a:rPr lang="es-ES" sz="2800" spc="-1">
                <a:latin typeface="Arial"/>
              </a:rPr>
              <a:t>Segundo nivel del esquema</a:t>
            </a:r>
            <a:endParaRPr/>
          </a:p>
          <a:p>
            <a:pPr lvl="2" marL="1296000" indent="-288000">
              <a:buClr>
                <a:srgbClr val="ffffff"/>
              </a:buClr>
              <a:buSzPct val="45000"/>
              <a:buFont typeface="StarSymbol"/>
              <a:buChar char=""/>
            </a:pPr>
            <a:r>
              <a:rPr lang="es-ES" sz="2400" spc="-1">
                <a:latin typeface="Arial"/>
              </a:rPr>
              <a:t>Tercer nivel del esquema</a:t>
            </a:r>
            <a:endParaRPr/>
          </a:p>
          <a:p>
            <a:pPr lvl="3" marL="1728000" indent="-216000">
              <a:buClr>
                <a:srgbClr val="ffffff"/>
              </a:buClr>
              <a:buSzPct val="75000"/>
              <a:buFont typeface="StarSymbol"/>
              <a:buChar char=""/>
            </a:pPr>
            <a:r>
              <a:rPr lang="es-ES" sz="2000" spc="-1">
                <a:latin typeface="Arial"/>
              </a:rPr>
              <a:t>Cuarto nivel del esquema</a:t>
            </a:r>
            <a:endParaRPr/>
          </a:p>
          <a:p>
            <a:pPr lvl="4" marL="2160000" indent="-216000">
              <a:buClr>
                <a:srgbClr val="ffffff"/>
              </a:buClr>
              <a:buSzPct val="45000"/>
              <a:buFont typeface="StarSymbol"/>
              <a:buChar char=""/>
            </a:pPr>
            <a:r>
              <a:rPr lang="es-ES" sz="2000" spc="-1">
                <a:latin typeface="Arial"/>
              </a:rPr>
              <a:t>Quinto nivel del esquema</a:t>
            </a:r>
            <a:endParaRPr/>
          </a:p>
          <a:p>
            <a:pPr lvl="5" marL="2592000" indent="-216000">
              <a:buClr>
                <a:srgbClr val="ffffff"/>
              </a:buClr>
              <a:buSzPct val="45000"/>
              <a:buFont typeface="StarSymbol"/>
              <a:buChar char=""/>
            </a:pPr>
            <a:r>
              <a:rPr lang="es-ES" sz="2000" spc="-1">
                <a:latin typeface="Arial"/>
              </a:rPr>
              <a:t>Sexto nivel del esquema</a:t>
            </a:r>
            <a:endParaRPr/>
          </a:p>
          <a:p>
            <a:pPr lvl="6" marL="3024000" indent="-216000">
              <a:buClr>
                <a:srgbClr val="ffffff"/>
              </a:buClr>
              <a:buSzPct val="45000"/>
              <a:buFont typeface="StarSymbol"/>
              <a:buChar char=""/>
            </a:pPr>
            <a:r>
              <a:rPr lang="es-ES" sz="2000" spc="-1">
                <a:latin typeface="Arial"/>
              </a:rPr>
              <a:t>Séptimo nivel del esquema</a:t>
            </a:r>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37.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1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17.xml"/>
</Relationships>
</file>

<file path=ppt/slides/_rels/slide1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7.xml"/>
</Relationships>
</file>

<file path=ppt/slides/_rels/slide14.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slideLayout" Target="../slideLayouts/slideLayout17.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16.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7.xml"/>
</Relationships>
</file>

<file path=ppt/slides/_rels/slide17.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7.xml"/>
</Relationships>
</file>

<file path=ppt/slides/_rels/slide18.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7.xml"/>
</Relationships>
</file>

<file path=ppt/slides/_rels/slide19.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17.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0.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7.xml"/>
</Relationships>
</file>

<file path=ppt/slides/_rels/slide21.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7.xml"/>
</Relationships>
</file>

<file path=ppt/slides/_rels/slide22.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7.xml"/>
</Relationships>
</file>

<file path=ppt/slides/_rels/slide23.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7.xml"/>
</Relationships>
</file>

<file path=ppt/slides/_rels/slide24.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7.xml"/>
</Relationships>
</file>

<file path=ppt/slides/_rels/slide25.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17.xml"/>
</Relationships>
</file>

<file path=ppt/slides/_rels/slide26.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17.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3.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7.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45" name="CustomShape 1"/>
          <p:cNvSpPr/>
          <p:nvPr/>
        </p:nvSpPr>
        <p:spPr>
          <a:xfrm>
            <a:off x="685800" y="2130480"/>
            <a:ext cx="7771680" cy="146916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JasperReport</a:t>
            </a:r>
            <a:endParaRPr/>
          </a:p>
        </p:txBody>
      </p:sp>
      <p:sp>
        <p:nvSpPr>
          <p:cNvPr id="146" name="CustomShape 2"/>
          <p:cNvSpPr/>
          <p:nvPr/>
        </p:nvSpPr>
        <p:spPr>
          <a:xfrm>
            <a:off x="1371600" y="3886200"/>
            <a:ext cx="6400080" cy="1751760"/>
          </a:xfrm>
          <a:prstGeom prst="rect">
            <a:avLst/>
          </a:prstGeom>
          <a:noFill/>
          <a:ln>
            <a:noFill/>
          </a:ln>
        </p:spPr>
        <p:style>
          <a:lnRef idx="0"/>
          <a:fillRef idx="0"/>
          <a:effectRef idx="0"/>
          <a:fontRef idx="minor"/>
        </p:style>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pic>
        <p:nvPicPr>
          <p:cNvPr id="166" name="Picture 2" descr=""/>
          <p:cNvPicPr/>
          <p:nvPr/>
        </p:nvPicPr>
        <p:blipFill>
          <a:blip r:embed="rId1"/>
          <a:srcRect l="24612" t="21207" r="23627" b="49981"/>
          <a:stretch/>
        </p:blipFill>
        <p:spPr>
          <a:xfrm>
            <a:off x="2000160" y="4071960"/>
            <a:ext cx="6630480" cy="2571120"/>
          </a:xfrm>
          <a:prstGeom prst="rect">
            <a:avLst/>
          </a:prstGeom>
          <a:ln>
            <a:noFill/>
          </a:ln>
        </p:spPr>
      </p:pic>
      <p:pic>
        <p:nvPicPr>
          <p:cNvPr id="167" name="Picture 3" descr=""/>
          <p:cNvPicPr/>
          <p:nvPr/>
        </p:nvPicPr>
        <p:blipFill>
          <a:blip r:embed="rId2"/>
          <a:srcRect l="0" t="10003" r="38514" b="47495"/>
          <a:stretch/>
        </p:blipFill>
        <p:spPr>
          <a:xfrm>
            <a:off x="146160" y="214200"/>
            <a:ext cx="8925840" cy="3857040"/>
          </a:xfrm>
          <a:prstGeom prst="rect">
            <a:avLst/>
          </a:prstGeom>
          <a:ln>
            <a:noFill/>
          </a:ln>
        </p:spPr>
      </p:pic>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68"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Mi primer report con JasperReport</a:t>
            </a:r>
            <a:endParaRPr/>
          </a:p>
        </p:txBody>
      </p:sp>
      <p:sp>
        <p:nvSpPr>
          <p:cNvPr id="169" name="CustomShape 2"/>
          <p:cNvSpPr/>
          <p:nvPr/>
        </p:nvSpPr>
        <p:spPr>
          <a:xfrm>
            <a:off x="611640" y="1628640"/>
            <a:ext cx="8208360" cy="4784040"/>
          </a:xfrm>
          <a:prstGeom prst="rect">
            <a:avLst/>
          </a:prstGeom>
          <a:noFill/>
          <a:ln>
            <a:noFill/>
          </a:ln>
        </p:spPr>
        <p:style>
          <a:lnRef idx="0"/>
          <a:fillRef idx="0"/>
          <a:effectRef idx="0"/>
          <a:fontRef idx="minor"/>
        </p:style>
        <p:txBody>
          <a:bodyPr lIns="90000" rIns="90000" tIns="45000" bIns="45000"/>
          <a:p>
            <a:pPr marL="343080" indent="-342360">
              <a:lnSpc>
                <a:spcPct val="100000"/>
              </a:lnSpc>
              <a:buFont typeface="StarSymbol"/>
              <a:buAutoNum type="arabicPeriod" startAt="5"/>
            </a:pPr>
            <a:r>
              <a:rPr b="1" lang="es-ES" sz="2000" spc="-1" strike="noStrike">
                <a:solidFill>
                  <a:srgbClr val="000000"/>
                </a:solidFill>
                <a:uFill>
                  <a:solidFill>
                    <a:srgbClr val="ffffff"/>
                  </a:solidFill>
                </a:uFill>
                <a:latin typeface="Calibri"/>
                <a:ea typeface="DejaVu Sans"/>
              </a:rPr>
              <a:t>En el fichero vacío escribimos el siguiente código</a:t>
            </a:r>
            <a:endParaRPr/>
          </a:p>
          <a:p>
            <a:pPr>
              <a:lnSpc>
                <a:spcPct val="100000"/>
              </a:lnSpc>
            </a:pPr>
            <a:r>
              <a:rPr lang="es-ES" sz="1800" spc="-1" strike="noStrike">
                <a:solidFill>
                  <a:srgbClr val="000000"/>
                </a:solidFill>
                <a:uFill>
                  <a:solidFill>
                    <a:srgbClr val="ffffff"/>
                  </a:solidFill>
                </a:uFill>
                <a:latin typeface="Calibri"/>
                <a:ea typeface="DejaVu Sans"/>
              </a:rPr>
              <a:t>&lt;!DOCTYPE jasperReport </a:t>
            </a:r>
            <a:endParaRPr/>
          </a:p>
          <a:p>
            <a:pPr>
              <a:lnSpc>
                <a:spcPct val="100000"/>
              </a:lnSpc>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PUBLIC "-//JasperReports//DTD Report Design//EN" "http://jasperreports.sourceforge.net/dtds/jasperreport.dtd"&gt;</a:t>
            </a:r>
            <a:endParaRPr/>
          </a:p>
          <a:p>
            <a:pPr>
              <a:lnSpc>
                <a:spcPct val="100000"/>
              </a:lnSpc>
            </a:pPr>
            <a:r>
              <a:rPr lang="es-ES" sz="1800" spc="-1" strike="noStrike">
                <a:solidFill>
                  <a:srgbClr val="000000"/>
                </a:solidFill>
                <a:uFill>
                  <a:solidFill>
                    <a:srgbClr val="ffffff"/>
                  </a:solidFill>
                </a:uFill>
                <a:latin typeface="Calibri"/>
                <a:ea typeface="DejaVu Sans"/>
              </a:rPr>
              <a:t>&lt;jasperReport name = "HolaMundo"&gt;</a:t>
            </a:r>
            <a:endParaRPr/>
          </a:p>
          <a:p>
            <a:pPr>
              <a:lnSpc>
                <a:spcPct val="100000"/>
              </a:lnSpc>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&lt;detail&gt;</a:t>
            </a:r>
            <a:endParaRPr/>
          </a:p>
          <a:p>
            <a:pPr>
              <a:lnSpc>
                <a:spcPct val="100000"/>
              </a:lnSpc>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&lt;band height = "200"&gt;</a:t>
            </a:r>
            <a:endParaRPr/>
          </a:p>
          <a:p>
            <a:pPr>
              <a:lnSpc>
                <a:spcPct val="100000"/>
              </a:lnSpc>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&lt;staticText&gt;</a:t>
            </a:r>
            <a:endParaRPr/>
          </a:p>
          <a:p>
            <a:pPr>
              <a:lnSpc>
                <a:spcPct val="100000"/>
              </a:lnSpc>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&lt;reportElement x="0" y="0" width="300" height="20"</a:t>
            </a:r>
            <a:endParaRPr/>
          </a:p>
          <a:p>
            <a:pPr>
              <a:lnSpc>
                <a:spcPct val="100000"/>
              </a:lnSpc>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&lt;text&gt;&lt;!(CDATA(informe ¡¡Hola mundo JasperReport!!))&gt;</a:t>
            </a:r>
            <a:endParaRPr/>
          </a:p>
          <a:p>
            <a:pPr>
              <a:lnSpc>
                <a:spcPct val="100000"/>
              </a:lnSpc>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&lt;/staticText&gt;</a:t>
            </a:r>
            <a:endParaRPr/>
          </a:p>
          <a:p>
            <a:pPr>
              <a:lnSpc>
                <a:spcPct val="100000"/>
              </a:lnSpc>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&lt;/band&gt;</a:t>
            </a:r>
            <a:endParaRPr/>
          </a:p>
          <a:p>
            <a:pPr>
              <a:lnSpc>
                <a:spcPct val="100000"/>
              </a:lnSpc>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&lt;/detail&gt;</a:t>
            </a:r>
            <a:endParaRPr/>
          </a:p>
          <a:p>
            <a:pPr>
              <a:lnSpc>
                <a:spcPct val="100000"/>
              </a:lnSpc>
            </a:pPr>
            <a:r>
              <a:rPr lang="es-ES" sz="1800" spc="-1" strike="noStrike">
                <a:solidFill>
                  <a:srgbClr val="000000"/>
                </a:solidFill>
                <a:uFill>
                  <a:solidFill>
                    <a:srgbClr val="ffffff"/>
                  </a:solidFill>
                </a:uFill>
                <a:latin typeface="Calibri"/>
                <a:ea typeface="DejaVu Sans"/>
              </a:rPr>
              <a:t>&lt;/jasperReport&gt;</a:t>
            </a:r>
            <a:endParaRPr/>
          </a:p>
          <a:p>
            <a:pPr>
              <a:lnSpc>
                <a:spcPct val="100000"/>
              </a:lnSpc>
            </a:pPr>
            <a:endParaRPr/>
          </a:p>
          <a:p>
            <a:pPr>
              <a:lnSpc>
                <a:spcPct val="100000"/>
              </a:lnSpc>
            </a:pPr>
            <a:endParaRPr/>
          </a:p>
          <a:p>
            <a:pPr>
              <a:lnSpc>
                <a:spcPct val="100000"/>
              </a:lnSpc>
            </a:pPr>
            <a:endParaRPr/>
          </a:p>
        </p:txBody>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70" name="CustomShape 1"/>
          <p:cNvSpPr/>
          <p:nvPr/>
        </p:nvSpPr>
        <p:spPr>
          <a:xfrm>
            <a:off x="395640" y="2957760"/>
            <a:ext cx="3167640" cy="176652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Mi primer report con JasperReport</a:t>
            </a:r>
            <a:endParaRPr/>
          </a:p>
        </p:txBody>
      </p:sp>
      <p:pic>
        <p:nvPicPr>
          <p:cNvPr id="171" name="Picture 2" descr=""/>
          <p:cNvPicPr/>
          <p:nvPr/>
        </p:nvPicPr>
        <p:blipFill>
          <a:blip r:embed="rId1"/>
          <a:srcRect l="44992" t="33011" r="23887" b="49267"/>
          <a:stretch/>
        </p:blipFill>
        <p:spPr>
          <a:xfrm>
            <a:off x="-36360" y="46080"/>
            <a:ext cx="5857920" cy="2085840"/>
          </a:xfrm>
          <a:prstGeom prst="rect">
            <a:avLst/>
          </a:prstGeom>
          <a:ln>
            <a:noFill/>
          </a:ln>
        </p:spPr>
      </p:pic>
      <p:pic>
        <p:nvPicPr>
          <p:cNvPr id="172" name="Picture 3" descr=""/>
          <p:cNvPicPr/>
          <p:nvPr/>
        </p:nvPicPr>
        <p:blipFill>
          <a:blip r:embed="rId2"/>
          <a:srcRect l="51906" t="48633" r="24766" b="12993"/>
          <a:stretch/>
        </p:blipFill>
        <p:spPr>
          <a:xfrm>
            <a:off x="3866400" y="1214280"/>
            <a:ext cx="5491080" cy="5643000"/>
          </a:xfrm>
          <a:prstGeom prst="rect">
            <a:avLst/>
          </a:prstGeom>
          <a:ln>
            <a:noFill/>
          </a:ln>
        </p:spPr>
      </p:pic>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73"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Mi primer report con JasperReport</a:t>
            </a:r>
            <a:endParaRPr/>
          </a:p>
        </p:txBody>
      </p:sp>
      <p:pic>
        <p:nvPicPr>
          <p:cNvPr id="174" name="Picture 2" descr=""/>
          <p:cNvPicPr/>
          <p:nvPr/>
        </p:nvPicPr>
        <p:blipFill>
          <a:blip r:embed="rId1"/>
          <a:srcRect l="44031" t="44539" r="20005" b="17381"/>
          <a:stretch/>
        </p:blipFill>
        <p:spPr>
          <a:xfrm>
            <a:off x="899640" y="1484640"/>
            <a:ext cx="7289640" cy="4823640"/>
          </a:xfrm>
          <a:prstGeom prst="rect">
            <a:avLst/>
          </a:prstGeom>
          <a:ln>
            <a:noFill/>
          </a:ln>
        </p:spPr>
      </p:pic>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75"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Mi primer report con JasperReport</a:t>
            </a:r>
            <a:endParaRPr/>
          </a:p>
        </p:txBody>
      </p:sp>
      <p:pic>
        <p:nvPicPr>
          <p:cNvPr id="176" name="Picture 2" descr=""/>
          <p:cNvPicPr/>
          <p:nvPr/>
        </p:nvPicPr>
        <p:blipFill>
          <a:blip r:embed="rId1"/>
          <a:srcRect l="45089" t="45387" r="19583" b="26019"/>
          <a:stretch/>
        </p:blipFill>
        <p:spPr>
          <a:xfrm>
            <a:off x="539640" y="1412640"/>
            <a:ext cx="6972480" cy="3527640"/>
          </a:xfrm>
          <a:prstGeom prst="rect">
            <a:avLst/>
          </a:prstGeom>
          <a:ln>
            <a:noFill/>
          </a:ln>
        </p:spPr>
      </p:pic>
      <p:pic>
        <p:nvPicPr>
          <p:cNvPr id="177" name="Picture 3" descr=""/>
          <p:cNvPicPr/>
          <p:nvPr/>
        </p:nvPicPr>
        <p:blipFill>
          <a:blip r:embed="rId2"/>
          <a:srcRect l="44509" t="44858" r="16672" b="34053"/>
          <a:stretch/>
        </p:blipFill>
        <p:spPr>
          <a:xfrm>
            <a:off x="3421800" y="4855680"/>
            <a:ext cx="5326200" cy="1740960"/>
          </a:xfrm>
          <a:prstGeom prst="rect">
            <a:avLst/>
          </a:prstGeom>
          <a:ln>
            <a:noFill/>
          </a:ln>
        </p:spPr>
      </p:pic>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78"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Ejemplo 2</a:t>
            </a:r>
            <a:endParaRPr/>
          </a:p>
        </p:txBody>
      </p:sp>
      <p:sp>
        <p:nvSpPr>
          <p:cNvPr id="179" name="CustomShape 2"/>
          <p:cNvSpPr/>
          <p:nvPr/>
        </p:nvSpPr>
        <p:spPr>
          <a:xfrm>
            <a:off x="1214280" y="2000160"/>
            <a:ext cx="7000200" cy="821520"/>
          </a:xfrm>
          <a:prstGeom prst="rect">
            <a:avLst/>
          </a:prstGeom>
          <a:noFill/>
          <a:ln>
            <a:noFill/>
          </a:ln>
        </p:spPr>
        <p:style>
          <a:lnRef idx="0"/>
          <a:fillRef idx="0"/>
          <a:effectRef idx="0"/>
          <a:fontRef idx="minor"/>
        </p:style>
        <p:txBody>
          <a:bodyPr lIns="90000" rIns="90000" tIns="45000" bIns="45000"/>
          <a:p>
            <a:pPr>
              <a:lnSpc>
                <a:spcPct val="100000"/>
              </a:lnSpc>
            </a:pPr>
            <a:r>
              <a:rPr lang="es-ES" sz="2400" spc="-1" strike="noStrike">
                <a:solidFill>
                  <a:srgbClr val="000000"/>
                </a:solidFill>
                <a:uFill>
                  <a:solidFill>
                    <a:srgbClr val="ffffff"/>
                  </a:solidFill>
                </a:uFill>
                <a:latin typeface="Calibri"/>
                <a:ea typeface="DejaVu Sans"/>
              </a:rPr>
              <a:t>Obteniendo datos de una base de datos. </a:t>
            </a:r>
            <a:endParaRPr/>
          </a:p>
          <a:p>
            <a:pPr>
              <a:lnSpc>
                <a:spcPct val="100000"/>
              </a:lnSpc>
            </a:pPr>
            <a:r>
              <a:rPr lang="es-ES" sz="2400" spc="-1" strike="noStrike">
                <a:solidFill>
                  <a:srgbClr val="000000"/>
                </a:solidFill>
                <a:uFill>
                  <a:solidFill>
                    <a:srgbClr val="ffffff"/>
                  </a:solidFill>
                </a:uFill>
                <a:latin typeface="Calibri"/>
                <a:ea typeface="DejaVu Sans"/>
              </a:rPr>
              <a:t>Derby, bd,  que se incluye al instalar el jdk</a:t>
            </a:r>
            <a:endParaRPr/>
          </a:p>
        </p:txBody>
      </p:sp>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80"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Obteniendo datos de una base de datos. De derby que se incluye al instalar el jdk</a:t>
            </a:r>
            <a:endParaRPr/>
          </a:p>
        </p:txBody>
      </p:sp>
      <p:pic>
        <p:nvPicPr>
          <p:cNvPr id="181" name="Picture 2" descr=""/>
          <p:cNvPicPr/>
          <p:nvPr/>
        </p:nvPicPr>
        <p:blipFill>
          <a:blip r:embed="rId1"/>
          <a:srcRect l="45197" t="32902" r="20323" b="31290"/>
          <a:stretch/>
        </p:blipFill>
        <p:spPr>
          <a:xfrm>
            <a:off x="827640" y="1628640"/>
            <a:ext cx="7899480" cy="5040000"/>
          </a:xfrm>
          <a:prstGeom prst="rect">
            <a:avLst/>
          </a:prstGeom>
          <a:ln>
            <a:noFill/>
          </a:ln>
        </p:spPr>
      </p:pic>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82"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Obteniendo datos de una base de datos. De derby que se incluye al instalar el jdk</a:t>
            </a:r>
            <a:endParaRPr/>
          </a:p>
        </p:txBody>
      </p:sp>
      <p:pic>
        <p:nvPicPr>
          <p:cNvPr id="183" name="Picture 2" descr=""/>
          <p:cNvPicPr/>
          <p:nvPr/>
        </p:nvPicPr>
        <p:blipFill>
          <a:blip r:embed="rId1"/>
          <a:srcRect l="45302" t="32856" r="20428" b="29064"/>
          <a:stretch/>
        </p:blipFill>
        <p:spPr>
          <a:xfrm>
            <a:off x="819720" y="1556640"/>
            <a:ext cx="7221600" cy="5014800"/>
          </a:xfrm>
          <a:prstGeom prst="rect">
            <a:avLst/>
          </a:prstGeom>
          <a:ln>
            <a:noFill/>
          </a:ln>
        </p:spPr>
      </p:pic>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84"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Obteniendo datos de una base de datos. De derby que se incluye al instalar el jdk</a:t>
            </a:r>
            <a:endParaRPr/>
          </a:p>
        </p:txBody>
      </p:sp>
      <p:pic>
        <p:nvPicPr>
          <p:cNvPr id="185" name="Picture 2" descr=""/>
          <p:cNvPicPr/>
          <p:nvPr/>
        </p:nvPicPr>
        <p:blipFill>
          <a:blip r:embed="rId1"/>
          <a:srcRect l="44244" t="33704" r="21276" b="28048"/>
          <a:stretch/>
        </p:blipFill>
        <p:spPr>
          <a:xfrm>
            <a:off x="755640" y="1412640"/>
            <a:ext cx="7373880" cy="5112000"/>
          </a:xfrm>
          <a:prstGeom prst="rect">
            <a:avLst/>
          </a:prstGeom>
          <a:ln>
            <a:noFill/>
          </a:ln>
        </p:spPr>
      </p:pic>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86"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Obteniendo datos de una base de datos. De derby que se incluye al instalar el jdk</a:t>
            </a:r>
            <a:endParaRPr/>
          </a:p>
        </p:txBody>
      </p:sp>
      <p:pic>
        <p:nvPicPr>
          <p:cNvPr id="187" name="Picture 2" descr=""/>
          <p:cNvPicPr/>
          <p:nvPr/>
        </p:nvPicPr>
        <p:blipFill>
          <a:blip r:embed="rId1"/>
          <a:srcRect l="44139" t="34040" r="23136" b="29236"/>
          <a:stretch/>
        </p:blipFill>
        <p:spPr>
          <a:xfrm>
            <a:off x="9000" y="1340640"/>
            <a:ext cx="6057360" cy="4247640"/>
          </a:xfrm>
          <a:prstGeom prst="rect">
            <a:avLst/>
          </a:prstGeom>
          <a:ln>
            <a:noFill/>
          </a:ln>
        </p:spPr>
      </p:pic>
      <p:pic>
        <p:nvPicPr>
          <p:cNvPr id="188" name="Picture 3" descr=""/>
          <p:cNvPicPr/>
          <p:nvPr/>
        </p:nvPicPr>
        <p:blipFill>
          <a:blip r:embed="rId2"/>
          <a:srcRect l="0" t="0" r="8343" b="0"/>
          <a:stretch/>
        </p:blipFill>
        <p:spPr>
          <a:xfrm>
            <a:off x="5358600" y="3645720"/>
            <a:ext cx="3749040" cy="3193200"/>
          </a:xfrm>
          <a:prstGeom prst="rect">
            <a:avLst/>
          </a:prstGeom>
          <a:ln w="9360">
            <a:solidFill>
              <a:schemeClr val="tx1"/>
            </a:solidFill>
            <a:miter/>
          </a:ln>
        </p:spPr>
      </p:pic>
    </p:spTree>
  </p:cSld>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47"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r>
              <a:rPr b="1" lang="es-ES" sz="3600" spc="-1" strike="noStrike">
                <a:solidFill>
                  <a:srgbClr val="000000"/>
                </a:solidFill>
                <a:uFill>
                  <a:solidFill>
                    <a:srgbClr val="ffffff"/>
                  </a:solidFill>
                </a:uFill>
                <a:latin typeface="Calibri"/>
              </a:rPr>
              <a:t>JasperReport</a:t>
            </a:r>
            <a:endParaRPr/>
          </a:p>
        </p:txBody>
      </p:sp>
      <p:sp>
        <p:nvSpPr>
          <p:cNvPr id="148" name="CustomShape 2"/>
          <p:cNvSpPr/>
          <p:nvPr/>
        </p:nvSpPr>
        <p:spPr>
          <a:xfrm>
            <a:off x="457200" y="1296000"/>
            <a:ext cx="8228880" cy="4899960"/>
          </a:xfrm>
          <a:prstGeom prst="rect">
            <a:avLst/>
          </a:prstGeom>
          <a:noFill/>
          <a:ln>
            <a:noFill/>
          </a:ln>
        </p:spPr>
        <p:style>
          <a:lnRef idx="0"/>
          <a:fillRef idx="0"/>
          <a:effectRef idx="0"/>
          <a:fontRef idx="minor"/>
        </p:style>
        <p:txBody>
          <a:bodyPr lIns="90000" rIns="90000" tIns="45000" bIns="45000"/>
          <a:p>
            <a:pPr marL="343080" indent="-342360">
              <a:lnSpc>
                <a:spcPct val="100000"/>
              </a:lnSpc>
            </a:pPr>
            <a:r>
              <a:rPr b="1" lang="es-ES" sz="2000" spc="-1" strike="noStrike">
                <a:solidFill>
                  <a:srgbClr val="000000"/>
                </a:solidFill>
                <a:uFill>
                  <a:solidFill>
                    <a:srgbClr val="ffffff"/>
                  </a:solidFill>
                </a:uFill>
                <a:latin typeface="Calibri"/>
              </a:rPr>
              <a:t>JasperReport  es un API OpenSource ,  </a:t>
            </a:r>
            <a:r>
              <a:rPr lang="es-ES" sz="2000" spc="-1" strike="noStrike">
                <a:solidFill>
                  <a:srgbClr val="000000"/>
                </a:solidFill>
                <a:uFill>
                  <a:solidFill>
                    <a:srgbClr val="ffffff"/>
                  </a:solidFill>
                </a:uFill>
                <a:latin typeface="Calibri"/>
              </a:rPr>
              <a:t>código abierto y es totalmente gratuita bajo los términos de la licencia GPL (Licencia Pública General).</a:t>
            </a:r>
            <a:endParaRPr/>
          </a:p>
          <a:p>
            <a:pPr marL="343080" indent="-342360">
              <a:lnSpc>
                <a:spcPct val="100000"/>
              </a:lnSpc>
            </a:pPr>
            <a:endParaRPr/>
          </a:p>
          <a:p>
            <a:pPr marL="343080" indent="-342360">
              <a:lnSpc>
                <a:spcPct val="100000"/>
              </a:lnSpc>
            </a:pPr>
            <a:r>
              <a:rPr lang="es-ES" sz="2000" spc="-1" strike="noStrike">
                <a:solidFill>
                  <a:srgbClr val="000000"/>
                </a:solidFill>
                <a:uFill>
                  <a:solidFill>
                    <a:srgbClr val="ffffff"/>
                  </a:solidFill>
                </a:uFill>
                <a:latin typeface="Calibri"/>
              </a:rPr>
              <a:t>Nos que permite generar informes de todo tipo en Java de una forma sencilla, informes electrónicos en formato pdf,  xml, xls, html, rtf, csv, xml, txt, … </a:t>
            </a:r>
            <a:endParaRPr/>
          </a:p>
          <a:p>
            <a:pPr marL="343080" indent="-342360">
              <a:lnSpc>
                <a:spcPct val="100000"/>
              </a:lnSpc>
            </a:pPr>
            <a:endParaRPr/>
          </a:p>
          <a:p>
            <a:pPr marL="343080" indent="-342360">
              <a:lnSpc>
                <a:spcPct val="100000"/>
              </a:lnSpc>
            </a:pPr>
            <a:r>
              <a:rPr lang="es-ES" sz="2000" spc="-1" strike="noStrike">
                <a:solidFill>
                  <a:srgbClr val="000000"/>
                </a:solidFill>
                <a:uFill>
                  <a:solidFill>
                    <a:srgbClr val="ffffff"/>
                  </a:solidFill>
                </a:uFill>
                <a:latin typeface="Calibri"/>
              </a:rPr>
              <a:t>Éste se puede guardar, enviarlo por un OutputStream o mostrarlo con un visor especial.</a:t>
            </a:r>
            <a:endParaRPr/>
          </a:p>
          <a:p>
            <a:pPr marL="343080" indent="-342360">
              <a:lnSpc>
                <a:spcPct val="100000"/>
              </a:lnSpc>
            </a:pPr>
            <a:endParaRPr/>
          </a:p>
          <a:p>
            <a:pPr marL="343080" indent="-342360">
              <a:lnSpc>
                <a:spcPct val="100000"/>
              </a:lnSpc>
            </a:pPr>
            <a:r>
              <a:rPr lang="es-ES" sz="2000" spc="-1" strike="noStrike">
                <a:solidFill>
                  <a:srgbClr val="000000"/>
                </a:solidFill>
                <a:uFill>
                  <a:solidFill>
                    <a:srgbClr val="ffffff"/>
                  </a:solidFill>
                </a:uFill>
                <a:latin typeface="Calibri"/>
              </a:rPr>
              <a:t>Para crear un report tipo jasperReport  se puede hacer  utilizando una herramienta visual tipo WYSIWYG como es iReports.</a:t>
            </a:r>
            <a:endParaRPr/>
          </a:p>
          <a:p>
            <a:pPr marL="343080" indent="-342360">
              <a:lnSpc>
                <a:spcPct val="100000"/>
              </a:lnSpc>
            </a:pPr>
            <a:endParaRPr/>
          </a:p>
          <a:p>
            <a:pPr marL="343080" indent="-342360">
              <a:lnSpc>
                <a:spcPct val="100000"/>
              </a:lnSpc>
            </a:pPr>
            <a:r>
              <a:rPr lang="es-ES" sz="2000" spc="-1" strike="noStrike">
                <a:solidFill>
                  <a:srgbClr val="000000"/>
                </a:solidFill>
                <a:uFill>
                  <a:solidFill>
                    <a:srgbClr val="ffffff"/>
                  </a:solidFill>
                </a:uFill>
                <a:latin typeface="Calibri"/>
              </a:rPr>
              <a:t>iReports  nos permite generar informes tipo jasperReport y se encuentra en dos versiones:</a:t>
            </a:r>
            <a:endParaRPr/>
          </a:p>
          <a:p>
            <a:pPr lvl="1" marL="743040" indent="-285120">
              <a:lnSpc>
                <a:spcPct val="100000"/>
              </a:lnSpc>
              <a:buFont typeface="Arial"/>
              <a:buChar char="–"/>
            </a:pPr>
            <a:r>
              <a:rPr lang="es-ES" sz="2000" spc="-1" strike="noStrike">
                <a:solidFill>
                  <a:srgbClr val="000000"/>
                </a:solidFill>
                <a:uFill>
                  <a:solidFill>
                    <a:srgbClr val="ffffff"/>
                  </a:solidFill>
                </a:uFill>
                <a:latin typeface="Calibri"/>
              </a:rPr>
              <a:t>Como una aplicación standalone basada en Netbeans</a:t>
            </a:r>
            <a:endParaRPr/>
          </a:p>
          <a:p>
            <a:pPr lvl="1" marL="743040" indent="-285120">
              <a:lnSpc>
                <a:spcPct val="100000"/>
              </a:lnSpc>
              <a:buFont typeface="Arial"/>
              <a:buChar char="–"/>
            </a:pPr>
            <a:r>
              <a:rPr lang="es-ES" sz="2000" spc="-1" strike="noStrike">
                <a:solidFill>
                  <a:srgbClr val="000000"/>
                </a:solidFill>
                <a:uFill>
                  <a:solidFill>
                    <a:srgbClr val="ffffff"/>
                  </a:solidFill>
                </a:uFill>
                <a:latin typeface="Calibri"/>
              </a:rPr>
              <a:t>Como un pluging para &lt;netbeans</a:t>
            </a:r>
            <a:endParaRPr/>
          </a:p>
          <a:p>
            <a:pPr lvl="1" marL="743040" indent="-285120">
              <a:lnSpc>
                <a:spcPct val="100000"/>
              </a:lnSpc>
              <a:buFont typeface="Arial"/>
              <a:buChar char="–"/>
            </a:pPr>
            <a:r>
              <a:rPr lang="es-ES" sz="1600" spc="-1" strike="noStrike">
                <a:solidFill>
                  <a:srgbClr val="000000"/>
                </a:solidFill>
                <a:uFill>
                  <a:solidFill>
                    <a:srgbClr val="ffffff"/>
                  </a:solidFill>
                </a:uFill>
                <a:latin typeface="Calibri"/>
              </a:rPr>
              <a:t> </a:t>
            </a:r>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89"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Obteniendo datos de una base de datos. De derby que se incluye al instalar el jdk</a:t>
            </a:r>
            <a:endParaRPr/>
          </a:p>
        </p:txBody>
      </p:sp>
      <p:pic>
        <p:nvPicPr>
          <p:cNvPr id="190" name="Picture 3" descr=""/>
          <p:cNvPicPr/>
          <p:nvPr/>
        </p:nvPicPr>
        <p:blipFill>
          <a:blip r:embed="rId1"/>
          <a:srcRect l="43079" t="33024" r="20218" b="48369"/>
          <a:stretch/>
        </p:blipFill>
        <p:spPr>
          <a:xfrm>
            <a:off x="395640" y="1628640"/>
            <a:ext cx="8382240" cy="2656800"/>
          </a:xfrm>
          <a:prstGeom prst="rect">
            <a:avLst/>
          </a:prstGeom>
          <a:ln>
            <a:noFill/>
          </a:ln>
        </p:spPr>
      </p:pic>
    </p:spTree>
  </p:cSld>
  <p:timing>
    <p:tnLst>
      <p:par>
        <p:cTn id="39" dur="indefinite" restart="never" nodeType="tmRoot">
          <p:childTnLst>
            <p:seq>
              <p:cTn id="40"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91"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Obteniendo datos de una base de datos. De derby que se incluye al instalar el jdk</a:t>
            </a:r>
            <a:endParaRPr/>
          </a:p>
        </p:txBody>
      </p:sp>
      <p:pic>
        <p:nvPicPr>
          <p:cNvPr id="192" name="Picture 2" descr=""/>
          <p:cNvPicPr/>
          <p:nvPr/>
        </p:nvPicPr>
        <p:blipFill>
          <a:blip r:embed="rId1"/>
          <a:srcRect l="47207" t="33532" r="23921" b="25511"/>
          <a:stretch/>
        </p:blipFill>
        <p:spPr>
          <a:xfrm>
            <a:off x="1259640" y="1229400"/>
            <a:ext cx="6023880" cy="5339880"/>
          </a:xfrm>
          <a:prstGeom prst="rect">
            <a:avLst/>
          </a:prstGeom>
          <a:ln>
            <a:noFill/>
          </a:ln>
        </p:spPr>
      </p:pic>
    </p:spTree>
  </p:cSld>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93"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Obteniendo datos de una base de datos. De derby que se incluye al instalar el jdk</a:t>
            </a:r>
            <a:endParaRPr/>
          </a:p>
        </p:txBody>
      </p:sp>
      <p:pic>
        <p:nvPicPr>
          <p:cNvPr id="194" name="Picture 2" descr=""/>
          <p:cNvPicPr/>
          <p:nvPr/>
        </p:nvPicPr>
        <p:blipFill>
          <a:blip r:embed="rId1"/>
          <a:srcRect l="46360" t="33700" r="22543" b="25679"/>
          <a:stretch/>
        </p:blipFill>
        <p:spPr>
          <a:xfrm>
            <a:off x="2699640" y="1412640"/>
            <a:ext cx="6336000" cy="5172120"/>
          </a:xfrm>
          <a:prstGeom prst="rect">
            <a:avLst/>
          </a:prstGeom>
          <a:ln>
            <a:noFill/>
          </a:ln>
        </p:spPr>
      </p:pic>
      <p:sp>
        <p:nvSpPr>
          <p:cNvPr id="195" name="CustomShape 2"/>
          <p:cNvSpPr/>
          <p:nvPr/>
        </p:nvSpPr>
        <p:spPr>
          <a:xfrm>
            <a:off x="179640" y="1556640"/>
            <a:ext cx="2303640" cy="1187280"/>
          </a:xfrm>
          <a:prstGeom prst="rect">
            <a:avLst/>
          </a:prstGeom>
          <a:noFill/>
          <a:ln>
            <a:noFill/>
          </a:ln>
        </p:spPr>
        <p:style>
          <a:lnRef idx="0"/>
          <a:fillRef idx="0"/>
          <a:effectRef idx="0"/>
          <a:fontRef idx="minor"/>
        </p:style>
        <p:txBody>
          <a:bodyPr lIns="90000" rIns="90000" tIns="45000" bIns="45000"/>
          <a:p>
            <a:pPr>
              <a:lnSpc>
                <a:spcPct val="100000"/>
              </a:lnSpc>
            </a:pPr>
            <a:r>
              <a:rPr lang="es-ES" sz="1800" spc="-1" strike="noStrike">
                <a:solidFill>
                  <a:srgbClr val="000000"/>
                </a:solidFill>
                <a:uFill>
                  <a:solidFill>
                    <a:srgbClr val="ffffff"/>
                  </a:solidFill>
                </a:uFill>
                <a:latin typeface="Calibri"/>
                <a:ea typeface="DejaVu Sans"/>
              </a:rPr>
              <a:t>Añadimos una seccion</a:t>
            </a:r>
            <a:endParaRPr/>
          </a:p>
          <a:p>
            <a:pPr>
              <a:lnSpc>
                <a:spcPct val="100000"/>
              </a:lnSpc>
            </a:pPr>
            <a:r>
              <a:rPr lang="es-ES" sz="1800" spc="-1" strike="noStrike">
                <a:solidFill>
                  <a:srgbClr val="000000"/>
                </a:solidFill>
                <a:uFill>
                  <a:solidFill>
                    <a:srgbClr val="ffffff"/>
                  </a:solidFill>
                </a:uFill>
                <a:latin typeface="Calibri"/>
                <a:ea typeface="DejaVu Sans"/>
              </a:rPr>
              <a:t>&lt;columnHeader&gt; entre las secciones &lt;Title&gt; y &lt;detatil&gt;</a:t>
            </a:r>
            <a:endParaRPr/>
          </a:p>
        </p:txBody>
      </p:sp>
    </p:spTree>
  </p:cSld>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96"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Obteniendo datos de una base de datos. De derby que se incluye al instalar el jdk</a:t>
            </a:r>
            <a:endParaRPr/>
          </a:p>
        </p:txBody>
      </p:sp>
      <p:pic>
        <p:nvPicPr>
          <p:cNvPr id="197" name="Picture 2" descr=""/>
          <p:cNvPicPr/>
          <p:nvPr/>
        </p:nvPicPr>
        <p:blipFill>
          <a:blip r:embed="rId1"/>
          <a:srcRect l="45409" t="29975" r="21171" b="29744"/>
          <a:stretch/>
        </p:blipFill>
        <p:spPr>
          <a:xfrm>
            <a:off x="2248560" y="1628640"/>
            <a:ext cx="6787440" cy="5112000"/>
          </a:xfrm>
          <a:prstGeom prst="rect">
            <a:avLst/>
          </a:prstGeom>
          <a:ln>
            <a:noFill/>
          </a:ln>
        </p:spPr>
      </p:pic>
      <p:sp>
        <p:nvSpPr>
          <p:cNvPr id="198" name="CustomShape 2"/>
          <p:cNvSpPr/>
          <p:nvPr/>
        </p:nvSpPr>
        <p:spPr>
          <a:xfrm>
            <a:off x="395640" y="1628640"/>
            <a:ext cx="1852200" cy="2010240"/>
          </a:xfrm>
          <a:prstGeom prst="rect">
            <a:avLst/>
          </a:prstGeom>
          <a:noFill/>
          <a:ln>
            <a:noFill/>
          </a:ln>
        </p:spPr>
        <p:style>
          <a:lnRef idx="0"/>
          <a:fillRef idx="0"/>
          <a:effectRef idx="0"/>
          <a:fontRef idx="minor"/>
        </p:style>
        <p:txBody>
          <a:bodyPr lIns="90000" rIns="90000" tIns="45000" bIns="45000"/>
          <a:p>
            <a:pPr>
              <a:lnSpc>
                <a:spcPct val="100000"/>
              </a:lnSpc>
            </a:pPr>
            <a:r>
              <a:rPr lang="es-ES" sz="1800" spc="-1" strike="noStrike">
                <a:solidFill>
                  <a:srgbClr val="000000"/>
                </a:solidFill>
                <a:uFill>
                  <a:solidFill>
                    <a:srgbClr val="ffffff"/>
                  </a:solidFill>
                </a:uFill>
                <a:latin typeface="Calibri"/>
                <a:ea typeface="DejaVu Sans"/>
              </a:rPr>
              <a:t>Sustituimos la actual seccion &lt;detail&gt; por la de la figura con los nuevos campos que estamos añadiendo.</a:t>
            </a:r>
            <a:endParaRPr/>
          </a:p>
        </p:txBody>
      </p:sp>
    </p:spTree>
  </p:cSld>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99"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Obteniendo datos de una base de datos. De derby que se incluye al instalar el jdk</a:t>
            </a:r>
            <a:endParaRPr/>
          </a:p>
        </p:txBody>
      </p:sp>
      <p:pic>
        <p:nvPicPr>
          <p:cNvPr id="200" name="Picture 2" descr=""/>
          <p:cNvPicPr/>
          <p:nvPr/>
        </p:nvPicPr>
        <p:blipFill>
          <a:blip r:embed="rId1"/>
          <a:srcRect l="45071" t="41645" r="23835" b="13329"/>
          <a:stretch/>
        </p:blipFill>
        <p:spPr>
          <a:xfrm>
            <a:off x="3214800" y="1571760"/>
            <a:ext cx="5411160" cy="4896000"/>
          </a:xfrm>
          <a:prstGeom prst="rect">
            <a:avLst/>
          </a:prstGeom>
          <a:ln>
            <a:noFill/>
          </a:ln>
        </p:spPr>
      </p:pic>
      <p:sp>
        <p:nvSpPr>
          <p:cNvPr id="201" name="CustomShape 2"/>
          <p:cNvSpPr/>
          <p:nvPr/>
        </p:nvSpPr>
        <p:spPr>
          <a:xfrm>
            <a:off x="395640" y="1556640"/>
            <a:ext cx="2807640" cy="638640"/>
          </a:xfrm>
          <a:prstGeom prst="rect">
            <a:avLst/>
          </a:prstGeom>
          <a:noFill/>
          <a:ln>
            <a:noFill/>
          </a:ln>
        </p:spPr>
        <p:style>
          <a:lnRef idx="0"/>
          <a:fillRef idx="0"/>
          <a:effectRef idx="0"/>
          <a:fontRef idx="minor"/>
        </p:style>
        <p:txBody>
          <a:bodyPr lIns="90000" rIns="90000" tIns="45000" bIns="45000"/>
          <a:p>
            <a:pPr>
              <a:lnSpc>
                <a:spcPct val="100000"/>
              </a:lnSpc>
            </a:pPr>
            <a:r>
              <a:rPr lang="es-ES" sz="1800" spc="-1" strike="noStrike">
                <a:solidFill>
                  <a:srgbClr val="000000"/>
                </a:solidFill>
                <a:uFill>
                  <a:solidFill>
                    <a:srgbClr val="ffffff"/>
                  </a:solidFill>
                </a:uFill>
                <a:latin typeface="Calibri"/>
                <a:ea typeface="DejaVu Sans"/>
              </a:rPr>
              <a:t>Añadimos la librería JavaDB al proyecto</a:t>
            </a:r>
            <a:endParaRPr/>
          </a:p>
        </p:txBody>
      </p:sp>
    </p:spTree>
  </p:cSld>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2"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Obteniendo datos de una base de datos. De derby que se incluye al instalar el jdk</a:t>
            </a:r>
            <a:endParaRPr/>
          </a:p>
        </p:txBody>
      </p:sp>
      <p:pic>
        <p:nvPicPr>
          <p:cNvPr id="203" name="Picture 2" descr=""/>
          <p:cNvPicPr/>
          <p:nvPr/>
        </p:nvPicPr>
        <p:blipFill>
          <a:blip r:embed="rId1"/>
          <a:srcRect l="46360" t="41662" r="22016" b="8911"/>
          <a:stretch/>
        </p:blipFill>
        <p:spPr>
          <a:xfrm>
            <a:off x="3348000" y="1556640"/>
            <a:ext cx="5472000" cy="5343840"/>
          </a:xfrm>
          <a:prstGeom prst="rect">
            <a:avLst/>
          </a:prstGeom>
          <a:ln>
            <a:noFill/>
          </a:ln>
        </p:spPr>
      </p:pic>
      <p:sp>
        <p:nvSpPr>
          <p:cNvPr id="204" name="CustomShape 2"/>
          <p:cNvSpPr/>
          <p:nvPr/>
        </p:nvSpPr>
        <p:spPr>
          <a:xfrm>
            <a:off x="323640" y="1556640"/>
            <a:ext cx="2807640" cy="3656160"/>
          </a:xfrm>
          <a:prstGeom prst="rect">
            <a:avLst/>
          </a:prstGeom>
          <a:noFill/>
          <a:ln>
            <a:noFill/>
          </a:ln>
        </p:spPr>
        <p:style>
          <a:lnRef idx="0"/>
          <a:fillRef idx="0"/>
          <a:effectRef idx="0"/>
          <a:fontRef idx="minor"/>
        </p:style>
        <p:txBody>
          <a:bodyPr lIns="90000" rIns="90000" tIns="45000" bIns="45000"/>
          <a:p>
            <a:pPr>
              <a:lnSpc>
                <a:spcPct val="100000"/>
              </a:lnSpc>
            </a:pPr>
            <a:r>
              <a:rPr lang="es-ES" sz="1800" spc="-1" strike="noStrike">
                <a:solidFill>
                  <a:srgbClr val="000000"/>
                </a:solidFill>
                <a:uFill>
                  <a:solidFill>
                    <a:srgbClr val="ffffff"/>
                  </a:solidFill>
                </a:uFill>
                <a:latin typeface="Calibri"/>
                <a:ea typeface="DejaVu Sans"/>
              </a:rPr>
              <a:t>Observando el código.</a:t>
            </a:r>
            <a:endParaRPr/>
          </a:p>
          <a:p>
            <a:pPr>
              <a:lnSpc>
                <a:spcPct val="100000"/>
              </a:lnSpc>
            </a:pPr>
            <a:endParaRPr/>
          </a:p>
          <a:p>
            <a:pPr>
              <a:lnSpc>
                <a:spcPct val="100000"/>
              </a:lnSpc>
            </a:pPr>
            <a:r>
              <a:rPr lang="es-ES" sz="1800" spc="-1" strike="noStrike">
                <a:solidFill>
                  <a:srgbClr val="000000"/>
                </a:solidFill>
                <a:uFill>
                  <a:solidFill>
                    <a:srgbClr val="ffffff"/>
                  </a:solidFill>
                </a:uFill>
                <a:latin typeface="Calibri"/>
                <a:ea typeface="DejaVu Sans"/>
              </a:rPr>
              <a:t>Sustituir el bloque de código que teníamos entre el try y el catch en el main de la clase Main con el código de la imagen.</a:t>
            </a:r>
            <a:endParaRPr/>
          </a:p>
          <a:p>
            <a:pPr>
              <a:lnSpc>
                <a:spcPct val="100000"/>
              </a:lnSpc>
            </a:pPr>
            <a:r>
              <a:rPr lang="es-ES" sz="1800" spc="-1" strike="noStrike">
                <a:solidFill>
                  <a:srgbClr val="000000"/>
                </a:solidFill>
                <a:uFill>
                  <a:solidFill>
                    <a:srgbClr val="ffffff"/>
                  </a:solidFill>
                </a:uFill>
                <a:latin typeface="Calibri"/>
                <a:ea typeface="DejaVu Sans"/>
              </a:rPr>
              <a:t>Añadir los imports necesarios. O con el botón derecho en el editor y Fix Imports o en el editor con Alt+Shift+F.</a:t>
            </a:r>
            <a:endParaRPr/>
          </a:p>
          <a:p>
            <a:pPr>
              <a:lnSpc>
                <a:spcPct val="100000"/>
              </a:lnSpc>
            </a:pPr>
            <a:endParaRPr/>
          </a:p>
        </p:txBody>
      </p:sp>
    </p:spTree>
  </p:cSld>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5"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Obteniendo datos de una base de datos. De derby que se incluye al instalar el jdk</a:t>
            </a:r>
            <a:endParaRPr/>
          </a:p>
        </p:txBody>
      </p:sp>
      <p:pic>
        <p:nvPicPr>
          <p:cNvPr id="206" name="Picture 2" descr=""/>
          <p:cNvPicPr/>
          <p:nvPr/>
        </p:nvPicPr>
        <p:blipFill>
          <a:blip r:embed="rId1"/>
          <a:srcRect l="38740" t="36749" r="18525" b="15521"/>
          <a:stretch/>
        </p:blipFill>
        <p:spPr>
          <a:xfrm>
            <a:off x="1043640" y="1556640"/>
            <a:ext cx="6910920" cy="4823640"/>
          </a:xfrm>
          <a:prstGeom prst="rect">
            <a:avLst/>
          </a:prstGeom>
          <a:ln>
            <a:noFill/>
          </a:ln>
        </p:spPr>
      </p:pic>
    </p:spTree>
  </p:cSld>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7" name="CustomShape 1"/>
          <p:cNvSpPr/>
          <p:nvPr/>
        </p:nvSpPr>
        <p:spPr>
          <a:xfrm>
            <a:off x="457200" y="274680"/>
            <a:ext cx="8228880" cy="92124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2800" spc="-1" strike="noStrike">
                <a:solidFill>
                  <a:srgbClr val="000000"/>
                </a:solidFill>
                <a:uFill>
                  <a:solidFill>
                    <a:srgbClr val="ffffff"/>
                  </a:solidFill>
                </a:uFill>
                <a:latin typeface="Calibri"/>
              </a:rPr>
              <a:t>TAREA A REALIZAR.</a:t>
            </a:r>
            <a:endParaRPr/>
          </a:p>
        </p:txBody>
      </p:sp>
      <p:sp>
        <p:nvSpPr>
          <p:cNvPr id="208" name="CustomShape 2"/>
          <p:cNvSpPr/>
          <p:nvPr/>
        </p:nvSpPr>
        <p:spPr>
          <a:xfrm>
            <a:off x="581040" y="1343160"/>
            <a:ext cx="8136360" cy="3413520"/>
          </a:xfrm>
          <a:prstGeom prst="rect">
            <a:avLst/>
          </a:prstGeom>
          <a:noFill/>
          <a:ln>
            <a:noFill/>
          </a:ln>
        </p:spPr>
        <p:style>
          <a:lnRef idx="0"/>
          <a:fillRef idx="0"/>
          <a:effectRef idx="0"/>
          <a:fontRef idx="minor"/>
        </p:style>
        <p:txBody>
          <a:bodyPr lIns="90000" rIns="90000" tIns="45000" bIns="45000"/>
          <a:p>
            <a:pPr>
              <a:lnSpc>
                <a:spcPct val="100000"/>
              </a:lnSpc>
            </a:pPr>
            <a:r>
              <a:rPr b="1" lang="es-ES" sz="2000" spc="-1" strike="noStrike">
                <a:solidFill>
                  <a:srgbClr val="000000"/>
                </a:solidFill>
                <a:uFill>
                  <a:solidFill>
                    <a:srgbClr val="ffffff"/>
                  </a:solidFill>
                </a:uFill>
                <a:latin typeface="Calibri"/>
                <a:ea typeface="DejaVu Sans"/>
              </a:rPr>
              <a:t>Ejercicio 1) </a:t>
            </a:r>
            <a:r>
              <a:rPr lang="es-ES" sz="2000" spc="-1" strike="noStrike">
                <a:solidFill>
                  <a:srgbClr val="000000"/>
                </a:solidFill>
                <a:uFill>
                  <a:solidFill>
                    <a:srgbClr val="ffffff"/>
                  </a:solidFill>
                </a:uFill>
                <a:latin typeface="Calibri"/>
                <a:ea typeface="DejaVu Sans"/>
              </a:rPr>
              <a:t> Realizar un pequeño informe con JasperReport, y accediendo a la misma base de datos que en el ejemplo anterior. Esta vez, atacando a la tabla "PRODUCT", y mostrando en el informe las columnas: "PRODUCT_ID", "DESCRIPTION", "PURCHASE_COST", que deberás representar en el informe con los nombres: Código, Descripción y Precio de compra.</a:t>
            </a:r>
            <a:endParaRPr/>
          </a:p>
          <a:p>
            <a:pPr>
              <a:lnSpc>
                <a:spcPct val="100000"/>
              </a:lnSpc>
            </a:pPr>
            <a:r>
              <a:rPr lang="es-ES" sz="2000" spc="-1" strike="noStrike">
                <a:solidFill>
                  <a:srgbClr val="000000"/>
                </a:solidFill>
                <a:uFill>
                  <a:solidFill>
                    <a:srgbClr val="ffffff"/>
                  </a:solidFill>
                </a:uFill>
                <a:latin typeface="Calibri"/>
                <a:ea typeface="DejaVu Sans"/>
              </a:rPr>
              <a:t>Pon como título del informe: "Lista de productos".</a:t>
            </a:r>
            <a:endParaRPr/>
          </a:p>
          <a:p>
            <a:pPr>
              <a:lnSpc>
                <a:spcPct val="100000"/>
              </a:lnSpc>
            </a:pPr>
            <a:r>
              <a:rPr lang="es-ES" sz="2000" spc="-1" strike="noStrike">
                <a:solidFill>
                  <a:srgbClr val="000000"/>
                </a:solidFill>
                <a:uFill>
                  <a:solidFill>
                    <a:srgbClr val="ffffff"/>
                  </a:solidFill>
                </a:uFill>
                <a:latin typeface="Calibri"/>
                <a:ea typeface="DejaVu Sans"/>
              </a:rPr>
              <a:t>------------------------------------------------------------------------------------------------------</a:t>
            </a:r>
            <a:endParaRPr/>
          </a:p>
          <a:p>
            <a:pPr>
              <a:lnSpc>
                <a:spcPct val="100000"/>
              </a:lnSpc>
            </a:pPr>
            <a:r>
              <a:rPr lang="es-ES" sz="2000" spc="-1" strike="noStrike">
                <a:solidFill>
                  <a:srgbClr val="000000"/>
                </a:solidFill>
                <a:uFill>
                  <a:solidFill>
                    <a:srgbClr val="ffffff"/>
                  </a:solidFill>
                </a:uFill>
                <a:latin typeface="Calibri"/>
                <a:ea typeface="DejaVu Sans"/>
              </a:rPr>
              <a:t>Elabora un documento con un procesador de texto donde expliques cómo has realizado el report. El documento debe ser de tipo ".doc" (Microsoft Word) o de tipo ".odt" (OpenOffice.org)</a:t>
            </a:r>
            <a:endParaRPr/>
          </a:p>
          <a:p>
            <a:pPr>
              <a:lnSpc>
                <a:spcPct val="100000"/>
              </a:lnSpc>
            </a:pPr>
            <a:endParaRPr/>
          </a:p>
        </p:txBody>
      </p:sp>
    </p:spTree>
  </p:cSld>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9" name="CustomShape 1"/>
          <p:cNvSpPr/>
          <p:nvPr/>
        </p:nvSpPr>
        <p:spPr>
          <a:xfrm>
            <a:off x="685800" y="2130480"/>
            <a:ext cx="7771680" cy="146916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Reporte sin conexión a BD (MySQL)</a:t>
            </a:r>
            <a:endParaRPr/>
          </a:p>
        </p:txBody>
      </p:sp>
      <p:sp>
        <p:nvSpPr>
          <p:cNvPr id="210" name="CustomShape 2"/>
          <p:cNvSpPr/>
          <p:nvPr/>
        </p:nvSpPr>
        <p:spPr>
          <a:xfrm>
            <a:off x="1371600" y="3886200"/>
            <a:ext cx="6400080" cy="1751760"/>
          </a:xfrm>
          <a:prstGeom prst="rect">
            <a:avLst/>
          </a:prstGeom>
          <a:noFill/>
          <a:ln>
            <a:noFill/>
          </a:ln>
        </p:spPr>
        <p:style>
          <a:lnRef idx="0"/>
          <a:fillRef idx="0"/>
          <a:effectRef idx="0"/>
          <a:fontRef idx="minor"/>
        </p:style>
        <p:txBody>
          <a:bodyPr lIns="90000" rIns="90000" tIns="45000" bIns="45000"/>
          <a:p>
            <a:pPr algn="ctr">
              <a:lnSpc>
                <a:spcPct val="100000"/>
              </a:lnSpc>
            </a:pPr>
            <a:r>
              <a:rPr lang="es-ES" sz="2000" spc="-1" strike="noStrike">
                <a:solidFill>
                  <a:srgbClr val="8b8b8b"/>
                </a:solidFill>
                <a:uFill>
                  <a:solidFill>
                    <a:srgbClr val="ffffff"/>
                  </a:solidFill>
                </a:uFill>
                <a:latin typeface="Calibri"/>
              </a:rPr>
              <a:t>Cómo generar nuestros reportes sin hacer uso de una conexión. Esto puede ser muy útil en los casos en los que ya tengamos los datos en memoria y no necesitemos realizar una conexión a la base de datos;</a:t>
            </a:r>
            <a:endParaRPr/>
          </a:p>
        </p:txBody>
      </p:sp>
    </p:spTree>
  </p:cSld>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1" name="CustomShape 1"/>
          <p:cNvSpPr/>
          <p:nvPr/>
        </p:nvSpPr>
        <p:spPr>
          <a:xfrm>
            <a:off x="457200" y="274680"/>
            <a:ext cx="8228880" cy="86760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3600" spc="-1" strike="noStrike">
                <a:solidFill>
                  <a:srgbClr val="000000"/>
                </a:solidFill>
                <a:uFill>
                  <a:solidFill>
                    <a:srgbClr val="ffffff"/>
                  </a:solidFill>
                </a:uFill>
                <a:latin typeface="Calibri"/>
              </a:rPr>
              <a:t>Pasos para crear un reporte</a:t>
            </a:r>
            <a:endParaRPr/>
          </a:p>
        </p:txBody>
      </p:sp>
      <p:sp>
        <p:nvSpPr>
          <p:cNvPr id="212" name="CustomShape 2"/>
          <p:cNvSpPr/>
          <p:nvPr/>
        </p:nvSpPr>
        <p:spPr>
          <a:xfrm>
            <a:off x="457200" y="1143000"/>
            <a:ext cx="8471880" cy="5571360"/>
          </a:xfrm>
          <a:prstGeom prst="rect">
            <a:avLst/>
          </a:prstGeom>
          <a:noFill/>
          <a:ln>
            <a:noFill/>
          </a:ln>
        </p:spPr>
        <p:style>
          <a:lnRef idx="0"/>
          <a:fillRef idx="0"/>
          <a:effectRef idx="0"/>
          <a:fontRef idx="minor"/>
        </p:style>
        <p:txBody>
          <a:bodyPr lIns="90000" rIns="90000" tIns="45000" bIns="45000"/>
          <a:p>
            <a:pPr marL="514440" indent="-513720">
              <a:lnSpc>
                <a:spcPct val="100000"/>
              </a:lnSpc>
              <a:buFont typeface="Calibri"/>
              <a:buAutoNum type="arabicPeriod"/>
            </a:pPr>
            <a:r>
              <a:rPr lang="es-ES" sz="1800" spc="-1" strike="noStrike">
                <a:solidFill>
                  <a:srgbClr val="000000"/>
                </a:solidFill>
                <a:uFill>
                  <a:solidFill>
                    <a:srgbClr val="ffffff"/>
                  </a:solidFill>
                </a:uFill>
                <a:latin typeface="Calibri"/>
              </a:rPr>
              <a:t>Tener  a nuestro alcance una BD con tablas y datos</a:t>
            </a:r>
            <a:endParaRPr/>
          </a:p>
          <a:p>
            <a:pPr marL="514440" indent="-513720">
              <a:lnSpc>
                <a:spcPct val="100000"/>
              </a:lnSpc>
              <a:buFont typeface="Calibri"/>
              <a:buAutoNum type="arabicPeriod"/>
            </a:pPr>
            <a:r>
              <a:rPr lang="es-ES" sz="1800" spc="-1" strike="noStrike">
                <a:solidFill>
                  <a:srgbClr val="000000"/>
                </a:solidFill>
                <a:uFill>
                  <a:solidFill>
                    <a:srgbClr val="ffffff"/>
                  </a:solidFill>
                </a:uFill>
                <a:latin typeface="Calibri"/>
              </a:rPr>
              <a:t>Ahora que tenemos nuestros </a:t>
            </a:r>
            <a:r>
              <a:rPr b="1" lang="es-ES" sz="1800" spc="-1" strike="noStrike">
                <a:solidFill>
                  <a:srgbClr val="000000"/>
                </a:solidFill>
                <a:uFill>
                  <a:solidFill>
                    <a:srgbClr val="ffffff"/>
                  </a:solidFill>
                </a:uFill>
                <a:latin typeface="Calibri"/>
              </a:rPr>
              <a:t>datos crearemos un "datasource" </a:t>
            </a:r>
            <a:r>
              <a:rPr lang="es-ES" sz="1800" spc="-1" strike="noStrike">
                <a:solidFill>
                  <a:srgbClr val="000000"/>
                </a:solidFill>
                <a:uFill>
                  <a:solidFill>
                    <a:srgbClr val="ffffff"/>
                  </a:solidFill>
                </a:uFill>
                <a:latin typeface="Calibri"/>
              </a:rPr>
              <a:t>en iReport para poder acceder a nuestros datos y hacer pruebas directamente, sin necesidad de una aplicación Java (por el momento). Para crear este datasource hacemos clic en el ícono "Report Datasources" ubicado en la barra de herramientas de iReport:</a:t>
            </a:r>
            <a:endParaRPr/>
          </a:p>
          <a:p>
            <a:pPr marL="514440" indent="-513720">
              <a:lnSpc>
                <a:spcPct val="100000"/>
              </a:lnSpc>
              <a:buFont typeface="Calibri"/>
              <a:buAutoNum type="arabicPeriod"/>
            </a:pPr>
            <a:r>
              <a:rPr lang="es-ES" sz="1800" spc="-1" strike="noStrike">
                <a:solidFill>
                  <a:srgbClr val="000000"/>
                </a:solidFill>
                <a:uFill>
                  <a:solidFill>
                    <a:srgbClr val="ffffff"/>
                  </a:solidFill>
                </a:uFill>
                <a:latin typeface="Calibri"/>
              </a:rPr>
              <a:t>Ahora pasaremos a </a:t>
            </a:r>
            <a:r>
              <a:rPr b="1" lang="es-ES" sz="1800" spc="-1" strike="noStrike">
                <a:solidFill>
                  <a:srgbClr val="000000"/>
                </a:solidFill>
                <a:uFill>
                  <a:solidFill>
                    <a:srgbClr val="ffffff"/>
                  </a:solidFill>
                </a:uFill>
                <a:latin typeface="Calibri"/>
              </a:rPr>
              <a:t>crear nuestro nuevo reporte</a:t>
            </a:r>
            <a:r>
              <a:rPr lang="es-ES" sz="1800" spc="-1" strike="noStrike">
                <a:solidFill>
                  <a:srgbClr val="000000"/>
                </a:solidFill>
                <a:uFill>
                  <a:solidFill>
                    <a:srgbClr val="ffffff"/>
                  </a:solidFill>
                </a:uFill>
                <a:latin typeface="Calibri"/>
              </a:rPr>
              <a:t>. Esta será la primer y única ocasión en la que haremos uso del "Report Wizard" para ayudarnos a generar el reporte. Para esto vamos al menú "File -&gt; New...". Con esto se abrirá la ventana de "New File" en la que seleccionaremos el formato de nuestro reporte y hacemos clic en el botón "Launch Report Wizard“ Este wizard nos ayudará a crear un reporte 100% funcional en pocos pasos  sin necesidad de escribir una solo línea de código Java. Estos 7 pasos son:</a:t>
            </a:r>
            <a:endParaRPr/>
          </a:p>
          <a:p>
            <a:pPr lvl="1" marL="914400" indent="-202320">
              <a:lnSpc>
                <a:spcPct val="100000"/>
              </a:lnSpc>
              <a:buFont typeface="Calibri"/>
              <a:buAutoNum type="arabicPeriod"/>
            </a:pPr>
            <a:r>
              <a:rPr lang="es-ES" sz="1400" spc="-1" strike="noStrike">
                <a:solidFill>
                  <a:srgbClr val="000000"/>
                </a:solidFill>
                <a:uFill>
                  <a:solidFill>
                    <a:srgbClr val="ffffff"/>
                  </a:solidFill>
                </a:uFill>
                <a:latin typeface="Calibri"/>
              </a:rPr>
              <a:t>Selección de la ubicación en la que se guardará nuestro reporte.</a:t>
            </a:r>
            <a:endParaRPr/>
          </a:p>
          <a:p>
            <a:pPr lvl="1" marL="914400" indent="-202320">
              <a:lnSpc>
                <a:spcPct val="100000"/>
              </a:lnSpc>
              <a:buFont typeface="Calibri"/>
              <a:buAutoNum type="arabicPeriod"/>
            </a:pPr>
            <a:r>
              <a:rPr lang="es-ES" sz="1400" spc="-1" strike="noStrike">
                <a:solidFill>
                  <a:srgbClr val="000000"/>
                </a:solidFill>
                <a:uFill>
                  <a:solidFill>
                    <a:srgbClr val="ffffff"/>
                  </a:solidFill>
                </a:uFill>
                <a:latin typeface="Calibri"/>
              </a:rPr>
              <a:t>Selección del datasource e introducción del query para obtener los datos que nos interesan.</a:t>
            </a:r>
            <a:endParaRPr/>
          </a:p>
          <a:p>
            <a:pPr lvl="1" marL="914400" indent="-202320">
              <a:lnSpc>
                <a:spcPct val="100000"/>
              </a:lnSpc>
              <a:buFont typeface="Calibri"/>
              <a:buAutoNum type="arabicPeriod"/>
            </a:pPr>
            <a:r>
              <a:rPr lang="es-ES" sz="1400" spc="-1" strike="noStrike">
                <a:solidFill>
                  <a:srgbClr val="000000"/>
                </a:solidFill>
                <a:uFill>
                  <a:solidFill>
                    <a:srgbClr val="ffffff"/>
                  </a:solidFill>
                </a:uFill>
                <a:latin typeface="Calibri"/>
              </a:rPr>
              <a:t>Selección de los datos que queremos mostrar en el reporte.</a:t>
            </a:r>
            <a:endParaRPr/>
          </a:p>
          <a:p>
            <a:pPr lvl="1" marL="914400" indent="-202320">
              <a:lnSpc>
                <a:spcPct val="100000"/>
              </a:lnSpc>
              <a:buFont typeface="Calibri"/>
              <a:buAutoNum type="arabicPeriod"/>
            </a:pPr>
            <a:r>
              <a:rPr lang="es-ES" sz="1400" spc="-1" strike="noStrike">
                <a:solidFill>
                  <a:srgbClr val="000000"/>
                </a:solidFill>
                <a:uFill>
                  <a:solidFill>
                    <a:srgbClr val="ffffff"/>
                  </a:solidFill>
                </a:uFill>
                <a:latin typeface="Calibri"/>
              </a:rPr>
              <a:t>Creación de grupos para el reporte (se explicará en un post posterior).</a:t>
            </a:r>
            <a:endParaRPr/>
          </a:p>
          <a:p>
            <a:pPr lvl="1" marL="914400" indent="-202320">
              <a:lnSpc>
                <a:spcPct val="100000"/>
              </a:lnSpc>
              <a:buFont typeface="Calibri"/>
              <a:buAutoNum type="arabicPeriod"/>
            </a:pPr>
            <a:r>
              <a:rPr lang="es-ES" sz="1400" spc="-1" strike="noStrike">
                <a:solidFill>
                  <a:srgbClr val="000000"/>
                </a:solidFill>
                <a:uFill>
                  <a:solidFill>
                    <a:srgbClr val="ffffff"/>
                  </a:solidFill>
                </a:uFill>
                <a:latin typeface="Calibri"/>
              </a:rPr>
              <a:t>Selección del layout o acomodo de los datos en el reporte </a:t>
            </a:r>
            <a:endParaRPr/>
          </a:p>
          <a:p>
            <a:pPr lvl="1" marL="914400" indent="-202320">
              <a:lnSpc>
                <a:spcPct val="100000"/>
              </a:lnSpc>
              <a:buFont typeface="Calibri"/>
              <a:buAutoNum type="arabicPeriod"/>
            </a:pPr>
            <a:r>
              <a:rPr lang="es-ES" sz="1400" spc="-1" strike="noStrike">
                <a:solidFill>
                  <a:srgbClr val="000000"/>
                </a:solidFill>
                <a:uFill>
                  <a:solidFill>
                    <a:srgbClr val="ffffff"/>
                  </a:solidFill>
                </a:uFill>
                <a:latin typeface="Calibri"/>
              </a:rPr>
              <a:t>Felicitación por terminar nuestro reporte .</a:t>
            </a:r>
            <a:endParaRPr/>
          </a:p>
        </p:txBody>
      </p:sp>
    </p:spTree>
  </p:cSld>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49"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b="1" lang="es-ES" sz="3200" spc="-1" strike="noStrike">
                <a:solidFill>
                  <a:srgbClr val="000000"/>
                </a:solidFill>
                <a:uFill>
                  <a:solidFill>
                    <a:srgbClr val="ffffff"/>
                  </a:solidFill>
                </a:uFill>
                <a:latin typeface="Calibri"/>
              </a:rPr>
              <a:t>Descarga y  carpetas de JasperReports</a:t>
            </a:r>
            <a:endParaRPr/>
          </a:p>
        </p:txBody>
      </p:sp>
      <p:sp>
        <p:nvSpPr>
          <p:cNvPr id="150" name="CustomShape 2"/>
          <p:cNvSpPr/>
          <p:nvPr/>
        </p:nvSpPr>
        <p:spPr>
          <a:xfrm>
            <a:off x="457200" y="1428840"/>
            <a:ext cx="8228880" cy="5142960"/>
          </a:xfrm>
          <a:prstGeom prst="rect">
            <a:avLst/>
          </a:prstGeom>
          <a:noFill/>
          <a:ln>
            <a:noFill/>
          </a:ln>
        </p:spPr>
        <p:style>
          <a:lnRef idx="0"/>
          <a:fillRef idx="0"/>
          <a:effectRef idx="0"/>
          <a:fontRef idx="minor"/>
        </p:style>
        <p:txBody>
          <a:bodyPr lIns="90000" rIns="90000" tIns="45000" bIns="45000"/>
          <a:p>
            <a:pPr marL="343080" indent="-342360">
              <a:lnSpc>
                <a:spcPct val="100000"/>
              </a:lnSpc>
              <a:buClr>
                <a:srgbClr val="0000ff"/>
              </a:buClr>
              <a:buFont typeface="Arial"/>
              <a:buChar char="•"/>
            </a:pPr>
            <a:r>
              <a:rPr lang="es-ES" sz="2000" spc="-1" strike="noStrike">
                <a:latin typeface="Calibri"/>
              </a:rPr>
              <a:t>Descargar JasperReports.</a:t>
            </a:r>
            <a:endParaRPr/>
          </a:p>
          <a:p>
            <a:pPr>
              <a:lnSpc>
                <a:spcPct val="100000"/>
              </a:lnSpc>
            </a:pPr>
            <a:endParaRPr/>
          </a:p>
          <a:p>
            <a:pPr>
              <a:lnSpc>
                <a:spcPct val="100000"/>
              </a:lnSpc>
            </a:pPr>
            <a:r>
              <a:rPr lang="es-ES" sz="2000" spc="-1" strike="noStrike">
                <a:solidFill>
                  <a:srgbClr val="000000"/>
                </a:solidFill>
                <a:uFill>
                  <a:solidFill>
                    <a:srgbClr val="ffffff"/>
                  </a:solidFill>
                </a:uFill>
                <a:latin typeface="Calibri"/>
              </a:rPr>
              <a:t>Directorios o carpetas de JasperReports:</a:t>
            </a:r>
            <a:endParaRPr/>
          </a:p>
          <a:p>
            <a:pPr marL="343080" indent="-342360">
              <a:lnSpc>
                <a:spcPct val="100000"/>
              </a:lnSpc>
              <a:buFont typeface="Arial"/>
              <a:buChar char="•"/>
            </a:pPr>
            <a:r>
              <a:rPr b="1" lang="es-ES" sz="2000" spc="-1" strike="noStrike">
                <a:solidFill>
                  <a:srgbClr val="000000"/>
                </a:solidFill>
                <a:uFill>
                  <a:solidFill>
                    <a:srgbClr val="ffffff"/>
                  </a:solidFill>
                </a:uFill>
                <a:latin typeface="Calibri"/>
              </a:rPr>
              <a:t>build</a:t>
            </a:r>
            <a:r>
              <a:rPr lang="es-ES" sz="2000" spc="-1" strike="noStrike">
                <a:solidFill>
                  <a:srgbClr val="000000"/>
                </a:solidFill>
                <a:uFill>
                  <a:solidFill>
                    <a:srgbClr val="ffffff"/>
                  </a:solidFill>
                </a:uFill>
                <a:latin typeface="Calibri"/>
              </a:rPr>
              <a:t>: es la librería JasperReports sin empaquetar, con todas las clases que incluye.</a:t>
            </a:r>
            <a:endParaRPr/>
          </a:p>
          <a:p>
            <a:pPr marL="343080" indent="-342360">
              <a:lnSpc>
                <a:spcPct val="100000"/>
              </a:lnSpc>
              <a:buFont typeface="Arial"/>
              <a:buChar char="•"/>
            </a:pPr>
            <a:r>
              <a:rPr b="1" lang="es-ES" sz="2000" spc="-1" strike="noStrike">
                <a:solidFill>
                  <a:srgbClr val="000000"/>
                </a:solidFill>
                <a:uFill>
                  <a:solidFill>
                    <a:srgbClr val="ffffff"/>
                  </a:solidFill>
                </a:uFill>
                <a:latin typeface="Calibri"/>
              </a:rPr>
              <a:t>demo</a:t>
            </a:r>
            <a:r>
              <a:rPr lang="es-ES" sz="2000" spc="-1" strike="noStrike">
                <a:solidFill>
                  <a:srgbClr val="000000"/>
                </a:solidFill>
                <a:uFill>
                  <a:solidFill>
                    <a:srgbClr val="ffffff"/>
                  </a:solidFill>
                </a:uFill>
                <a:latin typeface="Calibri"/>
              </a:rPr>
              <a:t>: podemos encontrar algunos ejemplos de utilización de la librería. Estos ejemplos están preparados para ser compilados con la herramienta "</a:t>
            </a:r>
            <a:r>
              <a:rPr b="1" lang="es-ES" sz="2000" spc="-1" strike="noStrike">
                <a:solidFill>
                  <a:srgbClr val="000000"/>
                </a:solidFill>
                <a:uFill>
                  <a:solidFill>
                    <a:srgbClr val="ffffff"/>
                  </a:solidFill>
                </a:uFill>
                <a:latin typeface="Calibri"/>
              </a:rPr>
              <a:t>ant</a:t>
            </a:r>
            <a:r>
              <a:rPr lang="es-ES" sz="2000" spc="-1" strike="noStrike">
                <a:solidFill>
                  <a:srgbClr val="000000"/>
                </a:solidFill>
                <a:uFill>
                  <a:solidFill>
                    <a:srgbClr val="ffffff"/>
                  </a:solidFill>
                </a:uFill>
                <a:latin typeface="Calibri"/>
              </a:rPr>
              <a:t>". Puedes inspeccionar el código Java e intentar compilarlos y ejecutarlos.</a:t>
            </a:r>
            <a:endParaRPr/>
          </a:p>
          <a:p>
            <a:pPr marL="343080" indent="-342360">
              <a:lnSpc>
                <a:spcPct val="100000"/>
              </a:lnSpc>
              <a:buFont typeface="Arial"/>
              <a:buChar char="•"/>
            </a:pPr>
            <a:r>
              <a:rPr b="1" lang="es-ES" sz="2000" spc="-1" strike="noStrike">
                <a:solidFill>
                  <a:srgbClr val="000000"/>
                </a:solidFill>
                <a:uFill>
                  <a:solidFill>
                    <a:srgbClr val="ffffff"/>
                  </a:solidFill>
                </a:uFill>
                <a:latin typeface="Calibri"/>
              </a:rPr>
              <a:t>dist</a:t>
            </a:r>
            <a:r>
              <a:rPr lang="es-ES" sz="2000" spc="-1" strike="noStrike">
                <a:solidFill>
                  <a:srgbClr val="000000"/>
                </a:solidFill>
                <a:uFill>
                  <a:solidFill>
                    <a:srgbClr val="ffffff"/>
                  </a:solidFill>
                </a:uFill>
                <a:latin typeface="Calibri"/>
              </a:rPr>
              <a:t>: es donde se encuentra realmente la librería empaquetada en un fichero JAR (jasperreports-x.x.x.jar) y algunos ficheros JAR que no utilizaremos. También podemos acceder a la documentación tipo javadoc.</a:t>
            </a:r>
            <a:endParaRPr/>
          </a:p>
          <a:p>
            <a:pPr marL="343080" indent="-342360">
              <a:lnSpc>
                <a:spcPct val="100000"/>
              </a:lnSpc>
              <a:buFont typeface="Arial"/>
              <a:buChar char="•"/>
            </a:pPr>
            <a:r>
              <a:rPr b="1" lang="es-ES" sz="2000" spc="-1" strike="noStrike">
                <a:solidFill>
                  <a:srgbClr val="000000"/>
                </a:solidFill>
                <a:uFill>
                  <a:solidFill>
                    <a:srgbClr val="ffffff"/>
                  </a:solidFill>
                </a:uFill>
                <a:latin typeface="Calibri"/>
              </a:rPr>
              <a:t>docs</a:t>
            </a:r>
            <a:r>
              <a:rPr lang="es-ES" sz="2000" spc="-1" strike="noStrike">
                <a:solidFill>
                  <a:srgbClr val="000000"/>
                </a:solidFill>
                <a:uFill>
                  <a:solidFill>
                    <a:srgbClr val="ffffff"/>
                  </a:solidFill>
                </a:uFill>
                <a:latin typeface="Calibri"/>
              </a:rPr>
              <a:t>: es la referencia rápida en formato XML.</a:t>
            </a:r>
            <a:endParaRPr/>
          </a:p>
          <a:p>
            <a:pPr marL="343080" indent="-342360">
              <a:lnSpc>
                <a:spcPct val="100000"/>
              </a:lnSpc>
              <a:buFont typeface="Arial"/>
              <a:buChar char="•"/>
            </a:pPr>
            <a:r>
              <a:rPr b="1" lang="es-ES" sz="2000" spc="-1" strike="noStrike">
                <a:solidFill>
                  <a:srgbClr val="000000"/>
                </a:solidFill>
                <a:uFill>
                  <a:solidFill>
                    <a:srgbClr val="ffffff"/>
                  </a:solidFill>
                </a:uFill>
                <a:latin typeface="Calibri"/>
              </a:rPr>
              <a:t>lib</a:t>
            </a:r>
            <a:r>
              <a:rPr lang="es-ES" sz="2000" spc="-1" strike="noStrike">
                <a:solidFill>
                  <a:srgbClr val="000000"/>
                </a:solidFill>
                <a:uFill>
                  <a:solidFill>
                    <a:srgbClr val="ffffff"/>
                  </a:solidFill>
                </a:uFill>
                <a:latin typeface="Calibri"/>
              </a:rPr>
              <a:t>: Diferentes librerías necesarias por JasperReports, como algunas para exportar a distintos formatos, para incluir gráficos, etc.</a:t>
            </a:r>
            <a:endParaRPr/>
          </a:p>
          <a:p>
            <a:pPr marL="343080" indent="-342360">
              <a:lnSpc>
                <a:spcPct val="100000"/>
              </a:lnSpc>
              <a:buFont typeface="Arial"/>
              <a:buChar char="•"/>
            </a:pPr>
            <a:r>
              <a:rPr b="1" lang="es-ES" sz="2000" spc="-1" strike="noStrike">
                <a:solidFill>
                  <a:srgbClr val="000000"/>
                </a:solidFill>
                <a:uFill>
                  <a:solidFill>
                    <a:srgbClr val="ffffff"/>
                  </a:solidFill>
                </a:uFill>
                <a:latin typeface="Calibri"/>
              </a:rPr>
              <a:t>src</a:t>
            </a:r>
            <a:r>
              <a:rPr lang="es-ES" sz="2000" spc="-1" strike="noStrike">
                <a:solidFill>
                  <a:srgbClr val="000000"/>
                </a:solidFill>
                <a:uFill>
                  <a:solidFill>
                    <a:srgbClr val="ffffff"/>
                  </a:solidFill>
                </a:uFill>
                <a:latin typeface="Calibri"/>
              </a:rPr>
              <a:t>: Ficheros fuente de la librería.</a:t>
            </a:r>
            <a:endParaRPr/>
          </a:p>
          <a:p>
            <a:pPr marL="343080" indent="-342360">
              <a:lnSpc>
                <a:spcPct val="100000"/>
              </a:lnSpc>
            </a:pPr>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3"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3600" spc="-1" strike="noStrike">
                <a:solidFill>
                  <a:srgbClr val="000000"/>
                </a:solidFill>
                <a:uFill>
                  <a:solidFill>
                    <a:srgbClr val="ffffff"/>
                  </a:solidFill>
                </a:uFill>
                <a:latin typeface="Calibri"/>
              </a:rPr>
              <a:t>NOTACIONES.</a:t>
            </a:r>
            <a:endParaRPr/>
          </a:p>
        </p:txBody>
      </p:sp>
      <p:sp>
        <p:nvSpPr>
          <p:cNvPr id="214"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p>
            <a:pPr marL="343080" indent="-342360">
              <a:lnSpc>
                <a:spcPct val="100000"/>
              </a:lnSpc>
            </a:pPr>
            <a:r>
              <a:rPr lang="es-ES" sz="2000" spc="-1" strike="noStrike">
                <a:solidFill>
                  <a:srgbClr val="000000"/>
                </a:solidFill>
                <a:uFill>
                  <a:solidFill>
                    <a:srgbClr val="ffffff"/>
                  </a:solidFill>
                </a:uFill>
                <a:latin typeface="Calibri"/>
              </a:rPr>
              <a:t>Hay algunas notaciones usadas en la plantilla del reporte que tal vez no comprendan como</a:t>
            </a:r>
            <a:endParaRPr/>
          </a:p>
          <a:p>
            <a:pPr marL="343080" indent="-342360">
              <a:lnSpc>
                <a:spcPct val="100000"/>
              </a:lnSpc>
              <a:buFont typeface="Arial"/>
              <a:buChar char="•"/>
            </a:pPr>
            <a:r>
              <a:rPr lang="es-ES" sz="2000" spc="-1" strike="noStrike">
                <a:solidFill>
                  <a:srgbClr val="000000"/>
                </a:solidFill>
                <a:uFill>
                  <a:solidFill>
                    <a:srgbClr val="ffffff"/>
                  </a:solidFill>
                </a:uFill>
                <a:latin typeface="Calibri"/>
              </a:rPr>
              <a:t>$F{participantes_USERNAME} Esta es una sintaxis especial que usa JasperReports para definir campos de objetos. </a:t>
            </a:r>
            <a:endParaRPr/>
          </a:p>
          <a:p>
            <a:pPr marL="343080" indent="-342360">
              <a:lnSpc>
                <a:spcPct val="100000"/>
              </a:lnSpc>
              <a:buFont typeface="Arial"/>
              <a:buChar char="•"/>
            </a:pPr>
            <a:r>
              <a:rPr lang="es-ES" sz="2000" spc="-1" strike="noStrike">
                <a:solidFill>
                  <a:srgbClr val="000000"/>
                </a:solidFill>
                <a:uFill>
                  <a:solidFill>
                    <a:srgbClr val="ffffff"/>
                  </a:solidFill>
                </a:uFill>
                <a:latin typeface="Calibri"/>
              </a:rPr>
              <a:t>$V{PAGE_NUMBER}. Esta es una sintaxis especial que usa JasperReports para definir variables. </a:t>
            </a:r>
            <a:endParaRPr/>
          </a:p>
          <a:p>
            <a:pPr marL="343080" indent="-342360">
              <a:lnSpc>
                <a:spcPct val="100000"/>
              </a:lnSpc>
              <a:buFont typeface="Arial"/>
              <a:buChar char="•"/>
            </a:pPr>
            <a:r>
              <a:rPr lang="es-ES" sz="2000" spc="-1" strike="noStrike">
                <a:solidFill>
                  <a:srgbClr val="000000"/>
                </a:solidFill>
                <a:uFill>
                  <a:solidFill>
                    <a:srgbClr val="ffffff"/>
                  </a:solidFill>
                </a:uFill>
                <a:latin typeface="Calibri"/>
              </a:rPr>
              <a:t>($P{parámetro}). Esta es una sintaxis especial que usa JasperReports para definir  parámetros</a:t>
            </a:r>
            <a:endParaRPr/>
          </a:p>
        </p:txBody>
      </p:sp>
    </p:spTree>
  </p:cSld>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5"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3200" spc="-1" strike="noStrike">
                <a:solidFill>
                  <a:srgbClr val="000000"/>
                </a:solidFill>
                <a:uFill>
                  <a:solidFill>
                    <a:srgbClr val="ffffff"/>
                  </a:solidFill>
                </a:uFill>
                <a:latin typeface="Calibri"/>
              </a:rPr>
              <a:t>Pasos para llamar un report desde Netbeans</a:t>
            </a:r>
            <a:endParaRPr/>
          </a:p>
        </p:txBody>
      </p:sp>
      <p:sp>
        <p:nvSpPr>
          <p:cNvPr id="216"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p>
            <a:pPr marL="514440" indent="-513720">
              <a:lnSpc>
                <a:spcPct val="100000"/>
              </a:lnSpc>
              <a:buFont typeface="Calibri"/>
              <a:buAutoNum type="arabicPeriod"/>
            </a:pPr>
            <a:r>
              <a:rPr lang="es-ES" sz="3200" spc="-1" strike="noStrike">
                <a:solidFill>
                  <a:srgbClr val="000000"/>
                </a:solidFill>
                <a:uFill>
                  <a:solidFill>
                    <a:srgbClr val="ffffff"/>
                  </a:solidFill>
                </a:uFill>
                <a:latin typeface="Calibri"/>
              </a:rPr>
              <a:t>Agregar la librería definida para el caso, localizadas en lib  dist.</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jasperreports-3.7.6.jar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jasperreports-3.7.6-javaflow.jar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jasperreports-fonts-3.7.6.jar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commons-beanutils-1.8.0.jar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commons-collections-2.1.1.jar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commons-digester-1.7.jar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commons-logging-1.0.4.jar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commons-javaflow-20060411.jar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groovy-all-1.7.5.jar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iText-2.1.7.jar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png-encoder-1.5.jar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poi-3.6.jar</a:t>
            </a:r>
            <a:endParaRPr/>
          </a:p>
          <a:p>
            <a:pPr lvl="2" marL="1143000" indent="-227880">
              <a:lnSpc>
                <a:spcPct val="100000"/>
              </a:lnSpc>
              <a:buFont typeface="Arial"/>
              <a:buChar char="•"/>
            </a:pPr>
            <a:r>
              <a:rPr lang="es-ES" sz="2400" spc="-1" strike="noStrike">
                <a:solidFill>
                  <a:srgbClr val="000000"/>
                </a:solidFill>
                <a:uFill>
                  <a:solidFill>
                    <a:srgbClr val="ffffff"/>
                  </a:solidFill>
                </a:uFill>
                <a:latin typeface="Calibri"/>
              </a:rPr>
              <a:t>jackson-.....-ja</a:t>
            </a:r>
            <a:endParaRPr/>
          </a:p>
          <a:p>
            <a:pPr marL="514440" indent="-513720">
              <a:lnSpc>
                <a:spcPct val="100000"/>
              </a:lnSpc>
              <a:buFont typeface="Calibri"/>
              <a:buAutoNum type="arabicPeriod"/>
            </a:pPr>
            <a:r>
              <a:rPr lang="es-ES" sz="3200" spc="-1" strike="noStrike">
                <a:solidFill>
                  <a:srgbClr val="000000"/>
                </a:solidFill>
                <a:uFill>
                  <a:solidFill>
                    <a:srgbClr val="ffffff"/>
                  </a:solidFill>
                </a:uFill>
                <a:latin typeface="Calibri"/>
              </a:rPr>
              <a:t>Localizamos el archivo .jasper y lo llevamos a la raíz del proyecto.</a:t>
            </a:r>
            <a:endParaRPr/>
          </a:p>
        </p:txBody>
      </p:sp>
    </p:spTree>
  </p:cSld>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7" name="CustomShape 1"/>
          <p:cNvSpPr/>
          <p:nvPr/>
        </p:nvSpPr>
        <p:spPr>
          <a:xfrm>
            <a:off x="457200" y="274680"/>
            <a:ext cx="8228880" cy="5104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Método main():</a:t>
            </a:r>
            <a:endParaRPr/>
          </a:p>
        </p:txBody>
      </p:sp>
      <p:sp>
        <p:nvSpPr>
          <p:cNvPr id="218" name="CustomShape 2"/>
          <p:cNvSpPr/>
          <p:nvPr/>
        </p:nvSpPr>
        <p:spPr>
          <a:xfrm>
            <a:off x="214200" y="857160"/>
            <a:ext cx="8929080" cy="6000120"/>
          </a:xfrm>
          <a:prstGeom prst="rect">
            <a:avLst/>
          </a:prstGeom>
          <a:noFill/>
          <a:ln>
            <a:noFill/>
          </a:ln>
        </p:spPr>
        <p:style>
          <a:lnRef idx="0"/>
          <a:fillRef idx="0"/>
          <a:effectRef idx="0"/>
          <a:fontRef idx="minor"/>
        </p:style>
        <p:txBody>
          <a:bodyPr lIns="90000" rIns="90000" tIns="45000" bIns="45000"/>
          <a:p>
            <a:r>
              <a:rPr lang="es-ES" sz="3300" spc="-1" strike="noStrike">
                <a:solidFill>
                  <a:srgbClr val="000000"/>
                </a:solidFill>
                <a:uFill>
                  <a:solidFill>
                    <a:srgbClr val="ffffff"/>
                  </a:solidFill>
                </a:uFill>
                <a:latin typeface="Calibri"/>
              </a:rPr>
              <a:t>Crear la conexión a la BD.</a:t>
            </a:r>
            <a:endParaRPr/>
          </a:p>
          <a:p>
            <a:r>
              <a:rPr lang="es-ES" sz="3300" spc="-1" strike="noStrike">
                <a:solidFill>
                  <a:srgbClr val="000000"/>
                </a:solidFill>
                <a:uFill>
                  <a:solidFill>
                    <a:srgbClr val="ffffff"/>
                  </a:solidFill>
                </a:uFill>
                <a:latin typeface="Calibri"/>
              </a:rPr>
              <a:t>Class.forName(driver); </a:t>
            </a:r>
            <a:endParaRPr/>
          </a:p>
          <a:p>
            <a:pPr lvl="1" marL="914400" indent="-513720">
              <a:lnSpc>
                <a:spcPct val="100000"/>
              </a:lnSpc>
              <a:buFont typeface="Calibri"/>
              <a:buAutoNum type="arabicPeriod"/>
            </a:pPr>
            <a:r>
              <a:rPr lang="es-ES" sz="3300" spc="-1" strike="noStrike">
                <a:solidFill>
                  <a:srgbClr val="000000"/>
                </a:solidFill>
                <a:uFill>
                  <a:solidFill>
                    <a:srgbClr val="ffffff"/>
                  </a:solidFill>
                </a:uFill>
                <a:latin typeface="Calibri"/>
              </a:rPr>
              <a:t>Connection conexion = DriverManager.getConnection(url);</a:t>
            </a:r>
            <a:endParaRPr/>
          </a:p>
          <a:p>
            <a:pPr lvl="1" marL="914400" indent="-513720">
              <a:lnSpc>
                <a:spcPct val="100000"/>
              </a:lnSpc>
              <a:buFont typeface="Calibri"/>
              <a:buAutoNum type="arabicPeriod"/>
            </a:pPr>
            <a:r>
              <a:rPr lang="es-ES" sz="3300" spc="-1" strike="noStrike">
                <a:solidFill>
                  <a:srgbClr val="000000"/>
                </a:solidFill>
                <a:uFill>
                  <a:solidFill>
                    <a:srgbClr val="ffffff"/>
                  </a:solidFill>
                </a:uFill>
                <a:latin typeface="Calibri"/>
              </a:rPr>
              <a:t>Cargar el archivo .jasper generado con iReport</a:t>
            </a:r>
            <a:endParaRPr/>
          </a:p>
          <a:p>
            <a:pPr lvl="1" marL="914400" indent="-513720">
              <a:lnSpc>
                <a:spcPct val="100000"/>
              </a:lnSpc>
              <a:buFont typeface="Calibri"/>
              <a:buAutoNum type="arabicPeriod"/>
            </a:pPr>
            <a:r>
              <a:rPr lang="es-ES" sz="3300" spc="-1" strike="noStrike">
                <a:solidFill>
                  <a:srgbClr val="000000"/>
                </a:solidFill>
                <a:uFill>
                  <a:solidFill>
                    <a:srgbClr val="ffffff"/>
                  </a:solidFill>
                </a:uFill>
                <a:latin typeface="Calibri"/>
              </a:rPr>
              <a:t>JasperReport reporte = (JasperReport) </a:t>
            </a:r>
            <a:r>
              <a:rPr b="1" lang="es-ES" sz="3300" spc="-1" strike="noStrike">
                <a:solidFill>
                  <a:srgbClr val="000000"/>
                </a:solidFill>
                <a:uFill>
                  <a:solidFill>
                    <a:srgbClr val="ffffff"/>
                  </a:solidFill>
                </a:uFill>
                <a:latin typeface="Calibri"/>
              </a:rPr>
              <a:t>JRLoader.loadObject("reporte1.jasper");</a:t>
            </a:r>
            <a:endParaRPr/>
          </a:p>
          <a:p>
            <a:pPr lvl="1" marL="914400" indent="-513720">
              <a:lnSpc>
                <a:spcPct val="100000"/>
              </a:lnSpc>
              <a:buFont typeface="Calibri"/>
              <a:buAutoNum type="arabicPeriod"/>
            </a:pPr>
            <a:r>
              <a:rPr lang="es-ES" sz="3300" spc="-1" strike="noStrike">
                <a:solidFill>
                  <a:srgbClr val="000000"/>
                </a:solidFill>
                <a:uFill>
                  <a:solidFill>
                    <a:srgbClr val="ffffff"/>
                  </a:solidFill>
                </a:uFill>
                <a:latin typeface="Calibri"/>
              </a:rPr>
              <a:t>Rellenar el report con datos tomados de la BD. JasperPrint representa nuestro reporte con datos que podemos imprimir y/o guardarlo.</a:t>
            </a:r>
            <a:endParaRPr/>
          </a:p>
          <a:p>
            <a:pPr lvl="1" marL="914400" indent="-513720">
              <a:lnSpc>
                <a:spcPct val="100000"/>
              </a:lnSpc>
              <a:buFont typeface="Calibri"/>
              <a:buAutoNum type="arabicPeriod"/>
            </a:pPr>
            <a:r>
              <a:rPr lang="es-ES" sz="3300" spc="-1" strike="noStrike">
                <a:solidFill>
                  <a:srgbClr val="000000"/>
                </a:solidFill>
                <a:uFill>
                  <a:solidFill>
                    <a:srgbClr val="ffffff"/>
                  </a:solidFill>
                </a:uFill>
                <a:latin typeface="Calibri"/>
              </a:rPr>
              <a:t>JasperPrint  jasperPrint = </a:t>
            </a:r>
            <a:r>
              <a:rPr b="1" lang="es-ES" sz="3300" spc="-1" strike="noStrike">
                <a:solidFill>
                  <a:srgbClr val="000000"/>
                </a:solidFill>
                <a:uFill>
                  <a:solidFill>
                    <a:srgbClr val="ffffff"/>
                  </a:solidFill>
                </a:uFill>
                <a:latin typeface="Calibri"/>
              </a:rPr>
              <a:t>JasperFillManager.fillReport(reporte, null, conexion);</a:t>
            </a:r>
            <a:endParaRPr/>
          </a:p>
          <a:p>
            <a:pPr lvl="1" marL="914400" indent="-513720">
              <a:lnSpc>
                <a:spcPct val="100000"/>
              </a:lnSpc>
              <a:buFont typeface="Calibri"/>
              <a:buAutoNum type="arabicPeriod"/>
            </a:pPr>
            <a:r>
              <a:rPr lang="es-ES" sz="3300" spc="-1" strike="noStrike">
                <a:solidFill>
                  <a:srgbClr val="000000"/>
                </a:solidFill>
                <a:uFill>
                  <a:solidFill>
                    <a:srgbClr val="ffffff"/>
                  </a:solidFill>
                </a:uFill>
                <a:latin typeface="Calibri"/>
              </a:rPr>
              <a:t>Mostrar un reporte  por pantalla </a:t>
            </a:r>
            <a:r>
              <a:rPr lang="es-ES" sz="3300" spc="-1" strike="noStrike">
                <a:solidFill>
                  <a:srgbClr val="000000"/>
                </a:solidFill>
                <a:uFill>
                  <a:solidFill>
                    <a:srgbClr val="ffffff"/>
                  </a:solidFill>
                </a:uFill>
                <a:latin typeface="Wingdings"/>
              </a:rPr>
              <a:t></a:t>
            </a:r>
            <a:r>
              <a:rPr lang="es-ES" sz="3300" spc="-1" strike="noStrike">
                <a:solidFill>
                  <a:srgbClr val="000000"/>
                </a:solidFill>
                <a:uFill>
                  <a:solidFill>
                    <a:srgbClr val="ffffff"/>
                  </a:solidFill>
                </a:uFill>
                <a:latin typeface="Calibri"/>
              </a:rPr>
              <a:t> clase </a:t>
            </a:r>
            <a:r>
              <a:rPr b="1" lang="es-ES" sz="3300" spc="-1" strike="noStrike">
                <a:solidFill>
                  <a:srgbClr val="000000"/>
                </a:solidFill>
                <a:uFill>
                  <a:solidFill>
                    <a:srgbClr val="ffffff"/>
                  </a:solidFill>
                </a:uFill>
                <a:latin typeface="Calibri"/>
              </a:rPr>
              <a:t>JasperViewer </a:t>
            </a:r>
            <a:endParaRPr/>
          </a:p>
          <a:p>
            <a:pPr lvl="1" marL="914400" indent="-513720">
              <a:lnSpc>
                <a:spcPct val="100000"/>
              </a:lnSpc>
              <a:buFont typeface="Calibri"/>
              <a:buAutoNum type="arabicPeriod"/>
            </a:pPr>
            <a:r>
              <a:rPr b="1" lang="es-ES" sz="3300" spc="-1" strike="noStrike">
                <a:solidFill>
                  <a:srgbClr val="000000"/>
                </a:solidFill>
                <a:uFill>
                  <a:solidFill>
                    <a:srgbClr val="ffffff"/>
                  </a:solidFill>
                </a:uFill>
                <a:latin typeface="Calibri"/>
              </a:rPr>
              <a:t>Imprimir un reporte </a:t>
            </a:r>
            <a:r>
              <a:rPr b="1" lang="es-ES" sz="3300" spc="-1" strike="noStrike">
                <a:solidFill>
                  <a:srgbClr val="000000"/>
                </a:solidFill>
                <a:uFill>
                  <a:solidFill>
                    <a:srgbClr val="ffffff"/>
                  </a:solidFill>
                </a:uFill>
                <a:latin typeface="Wingdings"/>
              </a:rPr>
              <a:t></a:t>
            </a:r>
            <a:r>
              <a:rPr b="1" lang="es-ES" sz="3300" spc="-1" strike="noStrike">
                <a:solidFill>
                  <a:srgbClr val="000000"/>
                </a:solidFill>
                <a:uFill>
                  <a:solidFill>
                    <a:srgbClr val="ffffff"/>
                  </a:solidFill>
                </a:uFill>
                <a:latin typeface="Calibri"/>
              </a:rPr>
              <a:t> clase JasperPrintManager.).</a:t>
            </a:r>
            <a:endParaRPr/>
          </a:p>
          <a:p>
            <a:pPr lvl="1" marL="914400" indent="-513720">
              <a:lnSpc>
                <a:spcPct val="100000"/>
              </a:lnSpc>
              <a:buFont typeface="Calibri"/>
              <a:buAutoNum type="arabicPeriod"/>
            </a:pPr>
            <a:r>
              <a:rPr b="1" lang="es-ES" sz="3300" spc="-1" strike="noStrike">
                <a:solidFill>
                  <a:srgbClr val="000000"/>
                </a:solidFill>
                <a:uFill>
                  <a:solidFill>
                    <a:srgbClr val="ffffff"/>
                  </a:solidFill>
                </a:uFill>
                <a:latin typeface="Calibri"/>
              </a:rPr>
              <a:t>M</a:t>
            </a:r>
            <a:r>
              <a:rPr lang="es-ES" sz="3300" spc="-1" strike="noStrike">
                <a:solidFill>
                  <a:srgbClr val="000000"/>
                </a:solidFill>
                <a:uFill>
                  <a:solidFill>
                    <a:srgbClr val="ffffff"/>
                  </a:solidFill>
                </a:uFill>
                <a:latin typeface="Calibri"/>
              </a:rPr>
              <a:t>étodos. </a:t>
            </a:r>
            <a:r>
              <a:rPr b="1" lang="es-ES" sz="3300" spc="-1" strike="noStrike">
                <a:solidFill>
                  <a:srgbClr val="000000"/>
                </a:solidFill>
                <a:uFill>
                  <a:solidFill>
                    <a:srgbClr val="ffffff"/>
                  </a:solidFill>
                </a:uFill>
                <a:latin typeface="Calibri"/>
              </a:rPr>
              <a:t>printReport() y  printPage() o printPages()</a:t>
            </a:r>
            <a:endParaRPr/>
          </a:p>
          <a:p>
            <a:pPr lvl="1" marL="914400" indent="-513720">
              <a:lnSpc>
                <a:spcPct val="100000"/>
              </a:lnSpc>
              <a:buFont typeface="Calibri"/>
              <a:buAutoNum type="arabicPeriod"/>
            </a:pPr>
            <a:r>
              <a:rPr lang="es-ES" sz="3300" spc="-1" strike="noStrike">
                <a:solidFill>
                  <a:srgbClr val="000000"/>
                </a:solidFill>
                <a:uFill>
                  <a:solidFill>
                    <a:srgbClr val="ffffff"/>
                  </a:solidFill>
                </a:uFill>
                <a:latin typeface="Calibri"/>
              </a:rPr>
              <a:t>Exportar los datos a un formato de archivo específico podemos utilizar los métodos </a:t>
            </a:r>
            <a:r>
              <a:rPr lang="es-ES" sz="3300" spc="-1" strike="noStrike">
                <a:solidFill>
                  <a:srgbClr val="000000"/>
                </a:solidFill>
                <a:uFill>
                  <a:solidFill>
                    <a:srgbClr val="ffffff"/>
                  </a:solidFill>
                </a:uFill>
                <a:latin typeface="Wingdings"/>
              </a:rPr>
              <a:t></a:t>
            </a:r>
            <a:r>
              <a:rPr lang="es-ES" sz="3300" spc="-1" strike="noStrike">
                <a:solidFill>
                  <a:srgbClr val="000000"/>
                </a:solidFill>
                <a:uFill>
                  <a:solidFill>
                    <a:srgbClr val="ffffff"/>
                  </a:solidFill>
                </a:uFill>
                <a:latin typeface="Calibri"/>
              </a:rPr>
              <a:t> </a:t>
            </a:r>
            <a:r>
              <a:rPr b="1" lang="es-ES" sz="3300" spc="-1" strike="noStrike">
                <a:solidFill>
                  <a:srgbClr val="000000"/>
                </a:solidFill>
                <a:uFill>
                  <a:solidFill>
                    <a:srgbClr val="ffffff"/>
                  </a:solidFill>
                </a:uFill>
                <a:latin typeface="Calibri"/>
              </a:rPr>
              <a:t>exportReportXXX()</a:t>
            </a:r>
            <a:endParaRPr/>
          </a:p>
          <a:p>
            <a:pPr lvl="2" marL="1143000" indent="-227880">
              <a:lnSpc>
                <a:spcPct val="100000"/>
              </a:lnSpc>
              <a:buFont typeface="Arial"/>
              <a:buChar char="•"/>
            </a:pPr>
            <a:r>
              <a:rPr lang="es-ES" sz="2900" spc="-1" strike="noStrike">
                <a:solidFill>
                  <a:srgbClr val="000000"/>
                </a:solidFill>
                <a:uFill>
                  <a:solidFill>
                    <a:srgbClr val="ffffff"/>
                  </a:solidFill>
                </a:uFill>
                <a:latin typeface="Calibri"/>
              </a:rPr>
              <a:t>PDF: net.sf.jasperreports.engine.exportJRPdfExporter</a:t>
            </a:r>
            <a:endParaRPr/>
          </a:p>
          <a:p>
            <a:pPr lvl="2" marL="1143000" indent="-227880">
              <a:lnSpc>
                <a:spcPct val="100000"/>
              </a:lnSpc>
              <a:buFont typeface="Arial"/>
              <a:buChar char="•"/>
            </a:pPr>
            <a:r>
              <a:rPr lang="es-ES" sz="2900" spc="-1" strike="noStrike">
                <a:solidFill>
                  <a:srgbClr val="000000"/>
                </a:solidFill>
                <a:uFill>
                  <a:solidFill>
                    <a:srgbClr val="ffffff"/>
                  </a:solidFill>
                </a:uFill>
                <a:latin typeface="Calibri"/>
              </a:rPr>
              <a:t>HTML: net.sf.jasperreports.engine.exportJRHtmlExporter</a:t>
            </a:r>
            <a:endParaRPr/>
          </a:p>
          <a:p>
            <a:pPr lvl="2" marL="1143000" indent="-227880">
              <a:lnSpc>
                <a:spcPct val="100000"/>
              </a:lnSpc>
              <a:buFont typeface="Arial"/>
              <a:buChar char="•"/>
            </a:pPr>
            <a:r>
              <a:rPr lang="es-ES" sz="2900" spc="-1" strike="noStrike">
                <a:solidFill>
                  <a:srgbClr val="000000"/>
                </a:solidFill>
                <a:uFill>
                  <a:solidFill>
                    <a:srgbClr val="ffffff"/>
                  </a:solidFill>
                </a:uFill>
                <a:latin typeface="Calibri"/>
              </a:rPr>
              <a:t>CSV: net.sf.jasperreports.engine.exportJRCsvExporter</a:t>
            </a:r>
            <a:endParaRPr/>
          </a:p>
          <a:p>
            <a:pPr lvl="2" marL="1143000" indent="-227880">
              <a:lnSpc>
                <a:spcPct val="100000"/>
              </a:lnSpc>
              <a:buFont typeface="Arial"/>
              <a:buChar char="•"/>
            </a:pPr>
            <a:r>
              <a:rPr lang="es-ES" sz="2900" spc="-1" strike="noStrike">
                <a:solidFill>
                  <a:srgbClr val="000000"/>
                </a:solidFill>
                <a:uFill>
                  <a:solidFill>
                    <a:srgbClr val="ffffff"/>
                  </a:solidFill>
                </a:uFill>
                <a:latin typeface="Calibri"/>
              </a:rPr>
              <a:t>RTF: net.sf.jasperreports.engine.exportJRRtfExporter</a:t>
            </a:r>
            <a:endParaRPr/>
          </a:p>
          <a:p>
            <a:pPr lvl="2" marL="1143000" indent="-227880">
              <a:lnSpc>
                <a:spcPct val="100000"/>
              </a:lnSpc>
              <a:buFont typeface="Arial"/>
              <a:buChar char="•"/>
            </a:pPr>
            <a:r>
              <a:rPr lang="es-ES" sz="2900" spc="-1" strike="noStrike">
                <a:solidFill>
                  <a:srgbClr val="000000"/>
                </a:solidFill>
                <a:uFill>
                  <a:solidFill>
                    <a:srgbClr val="ffffff"/>
                  </a:solidFill>
                </a:uFill>
                <a:latin typeface="Calibri"/>
              </a:rPr>
              <a:t>XLS: net.sf.jasperreports.engine.exportJRXlsExporter</a:t>
            </a:r>
            <a:endParaRPr/>
          </a:p>
          <a:p>
            <a:pPr lvl="2" marL="1143000" indent="-227880">
              <a:lnSpc>
                <a:spcPct val="100000"/>
              </a:lnSpc>
              <a:buFont typeface="Arial"/>
              <a:buChar char="•"/>
            </a:pPr>
            <a:r>
              <a:rPr lang="es-ES" sz="2900" spc="-1" strike="noStrike">
                <a:solidFill>
                  <a:srgbClr val="000000"/>
                </a:solidFill>
                <a:uFill>
                  <a:solidFill>
                    <a:srgbClr val="ffffff"/>
                  </a:solidFill>
                </a:uFill>
                <a:latin typeface="Calibri"/>
              </a:rPr>
              <a:t>XML: net.sf.jasperreports.engine.exportJRXmlExporter</a:t>
            </a:r>
            <a:endParaRPr/>
          </a:p>
          <a:p>
            <a:pPr lvl="2" marL="1143000" indent="-227880">
              <a:lnSpc>
                <a:spcPct val="100000"/>
              </a:lnSpc>
              <a:buFont typeface="Arial"/>
              <a:buChar char="•"/>
            </a:pPr>
            <a:r>
              <a:rPr lang="es-ES" sz="2900" spc="-1" strike="noStrike">
                <a:solidFill>
                  <a:srgbClr val="000000"/>
                </a:solidFill>
                <a:uFill>
                  <a:solidFill>
                    <a:srgbClr val="ffffff"/>
                  </a:solidFill>
                </a:uFill>
                <a:latin typeface="Calibri"/>
              </a:rPr>
              <a:t>TXT: net.sf.jasperreports.engine.exportJRTextExporter</a:t>
            </a:r>
            <a:endParaRPr/>
          </a:p>
          <a:p>
            <a:pPr lvl="2" marL="1143000" indent="-227880">
              <a:lnSpc>
                <a:spcPct val="100000"/>
              </a:lnSpc>
              <a:buFont typeface="Arial"/>
              <a:buChar char="•"/>
            </a:pPr>
            <a:r>
              <a:rPr lang="es-ES" sz="2900" spc="-1" strike="noStrike">
                <a:solidFill>
                  <a:srgbClr val="000000"/>
                </a:solidFill>
                <a:uFill>
                  <a:solidFill>
                    <a:srgbClr val="ffffff"/>
                  </a:solidFill>
                </a:uFill>
                <a:latin typeface="Calibri"/>
              </a:rPr>
              <a:t>XLSX: net.sf.jasperreports.engine.export.ooxml.JRXlsxExporter</a:t>
            </a:r>
            <a:endParaRPr/>
          </a:p>
          <a:p>
            <a:pPr lvl="2" marL="1143000" indent="-227880">
              <a:lnSpc>
                <a:spcPct val="100000"/>
              </a:lnSpc>
              <a:buFont typeface="Arial"/>
              <a:buChar char="•"/>
            </a:pPr>
            <a:r>
              <a:rPr lang="es-ES" sz="2900" spc="-1" strike="noStrike">
                <a:solidFill>
                  <a:srgbClr val="000000"/>
                </a:solidFill>
                <a:uFill>
                  <a:solidFill>
                    <a:srgbClr val="ffffff"/>
                  </a:solidFill>
                </a:uFill>
                <a:latin typeface="Calibri"/>
              </a:rPr>
              <a:t>DOCX: net.sf.jasperreports.engine.export.ooxml.JRDocxExporter</a:t>
            </a:r>
            <a:endParaRPr/>
          </a:p>
          <a:p>
            <a:pPr lvl="2" marL="1143000" indent="-227880">
              <a:lnSpc>
                <a:spcPct val="100000"/>
              </a:lnSpc>
              <a:buFont typeface="Arial"/>
              <a:buChar char="•"/>
            </a:pPr>
            <a:r>
              <a:rPr lang="es-ES" sz="2900" spc="-1" strike="noStrike">
                <a:solidFill>
                  <a:srgbClr val="000000"/>
                </a:solidFill>
                <a:uFill>
                  <a:solidFill>
                    <a:srgbClr val="ffffff"/>
                  </a:solidFill>
                </a:uFill>
                <a:latin typeface="Calibri"/>
              </a:rPr>
              <a:t>PPTX: net.sf.jasperreports.engine.export.ooxml.JRPptxExporter</a:t>
            </a:r>
            <a:endParaRPr/>
          </a:p>
        </p:txBody>
      </p:sp>
    </p:spTree>
  </p:cSld>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9"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Método main()</a:t>
            </a:r>
            <a:endParaRPr/>
          </a:p>
        </p:txBody>
      </p:sp>
      <p:sp>
        <p:nvSpPr>
          <p:cNvPr id="220" name="CustomShape 2"/>
          <p:cNvSpPr/>
          <p:nvPr/>
        </p:nvSpPr>
        <p:spPr>
          <a:xfrm>
            <a:off x="457200" y="1600200"/>
            <a:ext cx="8400240" cy="5257080"/>
          </a:xfrm>
          <a:prstGeom prst="rect">
            <a:avLst/>
          </a:prstGeom>
          <a:noFill/>
          <a:ln>
            <a:noFill/>
          </a:ln>
        </p:spPr>
        <p:style>
          <a:lnRef idx="0"/>
          <a:fillRef idx="0"/>
          <a:effectRef idx="0"/>
          <a:fontRef idx="minor"/>
        </p:style>
        <p:txBody>
          <a:bodyPr lIns="90000" rIns="90000" tIns="45000" bIns="45000"/>
          <a:p>
            <a:pPr marL="343080" indent="-342360">
              <a:lnSpc>
                <a:spcPct val="100000"/>
              </a:lnSpc>
            </a:pPr>
            <a:r>
              <a:rPr lang="es-ES" sz="1800" spc="-1" strike="noStrike">
                <a:solidFill>
                  <a:srgbClr val="000000"/>
                </a:solidFill>
                <a:uFill>
                  <a:solidFill>
                    <a:srgbClr val="ffffff"/>
                  </a:solidFill>
                </a:uFill>
                <a:latin typeface="Calibri"/>
              </a:rPr>
              <a:t>public class Main { </a:t>
            </a:r>
            <a:endParaRPr/>
          </a:p>
          <a:p>
            <a:pPr marL="343080" indent="-342360">
              <a:lnSpc>
                <a:spcPct val="100000"/>
              </a:lnSpc>
            </a:pPr>
            <a:r>
              <a:rPr lang="es-ES" sz="1800" spc="-1" strike="noStrike">
                <a:solidFill>
                  <a:srgbClr val="000000"/>
                </a:solidFill>
                <a:uFill>
                  <a:solidFill>
                    <a:srgbClr val="ffffff"/>
                  </a:solidFill>
                </a:uFill>
                <a:latin typeface="Calibri"/>
              </a:rPr>
              <a:t>public static void main(String[] args) throws Exception</a:t>
            </a:r>
            <a:endParaRPr/>
          </a:p>
          <a:p>
            <a:pPr marL="343080" indent="-342360">
              <a:lnSpc>
                <a:spcPct val="100000"/>
              </a:lnSpc>
            </a:pPr>
            <a:r>
              <a:rPr lang="es-ES" sz="1800" spc="-1" strike="noStrike">
                <a:solidFill>
                  <a:srgbClr val="000000"/>
                </a:solidFill>
                <a:uFill>
                  <a:solidFill>
                    <a:srgbClr val="ffffff"/>
                  </a:solidFill>
                </a:uFill>
                <a:latin typeface="Calibri"/>
              </a:rPr>
              <a:t>String driver = “com.mysql.jdbc.Driver”;                                                          </a:t>
            </a:r>
            <a:endParaRPr/>
          </a:p>
          <a:p>
            <a:pPr marL="343080" indent="-342360">
              <a:lnSpc>
                <a:spcPct val="100000"/>
              </a:lnSpc>
            </a:pPr>
            <a:r>
              <a:rPr lang="es-ES" sz="1800" spc="-1" strike="noStrike">
                <a:solidFill>
                  <a:srgbClr val="000000"/>
                </a:solidFill>
                <a:uFill>
                  <a:solidFill>
                    <a:srgbClr val="ffffff"/>
                  </a:solidFill>
                </a:uFill>
                <a:latin typeface="Calibri"/>
              </a:rPr>
              <a:t>String url="jdbc:mysql://localhost:3306/pruebareportes",   “usuario”,”clave”);    </a:t>
            </a:r>
            <a:endParaRPr/>
          </a:p>
          <a:p>
            <a:pPr marL="343080" indent="-342360">
              <a:lnSpc>
                <a:spcPct val="100000"/>
              </a:lnSpc>
            </a:pPr>
            <a:r>
              <a:rPr lang="es-ES" sz="1800" spc="-1" strike="noStrike">
                <a:solidFill>
                  <a:srgbClr val="000000"/>
                </a:solidFill>
                <a:uFill>
                  <a:solidFill>
                    <a:srgbClr val="ffffff"/>
                  </a:solidFill>
                </a:uFill>
                <a:latin typeface="Calibri"/>
              </a:rPr>
              <a:t>Class.forName(driver); </a:t>
            </a:r>
            <a:endParaRPr/>
          </a:p>
          <a:p>
            <a:pPr marL="343080" indent="-342360">
              <a:lnSpc>
                <a:spcPct val="100000"/>
              </a:lnSpc>
            </a:pPr>
            <a:r>
              <a:rPr lang="es-ES" sz="1800" spc="-1" strike="noStrike">
                <a:solidFill>
                  <a:srgbClr val="000000"/>
                </a:solidFill>
                <a:uFill>
                  <a:solidFill>
                    <a:srgbClr val="ffffff"/>
                  </a:solidFill>
                </a:uFill>
                <a:latin typeface="Calibri"/>
              </a:rPr>
              <a:t>Connection conexion = DriverManager.getConnection(url);</a:t>
            </a:r>
            <a:endParaRPr/>
          </a:p>
          <a:p>
            <a:pPr marL="343080" indent="-342360">
              <a:lnSpc>
                <a:spcPct val="100000"/>
              </a:lnSpc>
            </a:pPr>
            <a:r>
              <a:rPr lang="es-ES" sz="1800" spc="-1" strike="noStrike">
                <a:solidFill>
                  <a:srgbClr val="000000"/>
                </a:solidFill>
                <a:uFill>
                  <a:solidFill>
                    <a:srgbClr val="ffffff"/>
                  </a:solidFill>
                </a:uFill>
                <a:latin typeface="Calibri"/>
              </a:rPr>
              <a:t>JasperReport reporte = (JasperReport) JRLoader.loadObject("reporte1.jasper");</a:t>
            </a:r>
            <a:endParaRPr/>
          </a:p>
          <a:p>
            <a:pPr marL="343080" indent="-342360">
              <a:lnSpc>
                <a:spcPct val="100000"/>
              </a:lnSpc>
            </a:pPr>
            <a:r>
              <a:rPr lang="es-ES" sz="1800" spc="-1" strike="noStrike">
                <a:solidFill>
                  <a:srgbClr val="000000"/>
                </a:solidFill>
                <a:uFill>
                  <a:solidFill>
                    <a:srgbClr val="ffffff"/>
                  </a:solidFill>
                </a:uFill>
                <a:latin typeface="Calibri"/>
              </a:rPr>
              <a:t>JasperPrint jasperPrint = JasperFillManager.fillReport(reporte, null, conexion);</a:t>
            </a:r>
            <a:endParaRPr/>
          </a:p>
          <a:p>
            <a:pPr marL="343080" indent="-342360">
              <a:lnSpc>
                <a:spcPct val="100000"/>
              </a:lnSpc>
            </a:pPr>
            <a:r>
              <a:rPr lang="es-ES" sz="1800" spc="-1" strike="noStrike">
                <a:solidFill>
                  <a:srgbClr val="000000"/>
                </a:solidFill>
                <a:uFill>
                  <a:solidFill>
                    <a:srgbClr val="ffffff"/>
                  </a:solidFill>
                </a:uFill>
                <a:latin typeface="Calibri"/>
              </a:rPr>
              <a:t>JRExporter exporter = new JRPdfExporter();</a:t>
            </a:r>
            <a:endParaRPr/>
          </a:p>
          <a:p>
            <a:pPr marL="343080" indent="-342360">
              <a:lnSpc>
                <a:spcPct val="100000"/>
              </a:lnSpc>
            </a:pPr>
            <a:r>
              <a:rPr lang="es-ES" sz="1800" spc="-1" strike="noStrike">
                <a:solidFill>
                  <a:srgbClr val="000000"/>
                </a:solidFill>
                <a:uFill>
                  <a:solidFill>
                    <a:srgbClr val="ffffff"/>
                  </a:solidFill>
                </a:uFill>
                <a:latin typeface="Calibri"/>
              </a:rPr>
              <a:t>exporter.setParameter(JRExporterParameter.JASPER_PRINT, jasperPrint);</a:t>
            </a:r>
            <a:endParaRPr/>
          </a:p>
          <a:p>
            <a:pPr marL="343080" indent="-342360">
              <a:lnSpc>
                <a:spcPct val="100000"/>
              </a:lnSpc>
            </a:pPr>
            <a:r>
              <a:rPr lang="es-ES" sz="1800" spc="-1" strike="noStrike">
                <a:solidFill>
                  <a:srgbClr val="000000"/>
                </a:solidFill>
                <a:uFill>
                  <a:solidFill>
                    <a:srgbClr val="ffffff"/>
                  </a:solidFill>
                </a:uFill>
                <a:latin typeface="Calibri"/>
              </a:rPr>
              <a:t>exporter.setParameter(JRExporterParameter.OUTPUT_FILE, new</a:t>
            </a:r>
            <a:endParaRPr/>
          </a:p>
          <a:p>
            <a:pPr marL="343080" indent="-342360">
              <a:lnSpc>
                <a:spcPct val="100000"/>
              </a:lnSpc>
            </a:pPr>
            <a:r>
              <a:rPr lang="es-ES" sz="1800" spc="-1" strike="noStrike">
                <a:solidFill>
                  <a:srgbClr val="000000"/>
                </a:solidFill>
                <a:uFill>
                  <a:solidFill>
                    <a:srgbClr val="ffffff"/>
                  </a:solidFill>
                </a:uFill>
                <a:latin typeface="Calibri"/>
              </a:rPr>
              <a:t>                                                                    </a:t>
            </a:r>
            <a:r>
              <a:rPr lang="es-ES" sz="1800" spc="-1" strike="noStrike">
                <a:solidFill>
                  <a:srgbClr val="000000"/>
                </a:solidFill>
                <a:uFill>
                  <a:solidFill>
                    <a:srgbClr val="ffffff"/>
                  </a:solidFill>
                </a:uFill>
                <a:latin typeface="Calibri"/>
              </a:rPr>
              <a:t>Java.io.File("reportePDF.pdf")); </a:t>
            </a:r>
            <a:endParaRPr/>
          </a:p>
          <a:p>
            <a:pPr marL="343080" indent="-342360">
              <a:lnSpc>
                <a:spcPct val="100000"/>
              </a:lnSpc>
            </a:pPr>
            <a:r>
              <a:rPr lang="es-ES" sz="1800" spc="-1" strike="noStrike">
                <a:solidFill>
                  <a:srgbClr val="000000"/>
                </a:solidFill>
                <a:uFill>
                  <a:solidFill>
                    <a:srgbClr val="ffffff"/>
                  </a:solidFill>
                </a:uFill>
                <a:latin typeface="Calibri"/>
              </a:rPr>
              <a:t>exporter.exportReport(); </a:t>
            </a:r>
            <a:endParaRPr/>
          </a:p>
          <a:p>
            <a:pPr marL="343080" indent="-342360">
              <a:lnSpc>
                <a:spcPct val="100000"/>
              </a:lnSpc>
            </a:pPr>
            <a:r>
              <a:rPr lang="es-ES" sz="1800" spc="-1" strike="noStrike">
                <a:solidFill>
                  <a:srgbClr val="000000"/>
                </a:solidFill>
                <a:uFill>
                  <a:solidFill>
                    <a:srgbClr val="ffffff"/>
                  </a:solidFill>
                </a:uFill>
                <a:latin typeface="Calibri"/>
              </a:rPr>
              <a:t>}  // main    </a:t>
            </a:r>
            <a:endParaRPr/>
          </a:p>
          <a:p>
            <a:pPr marL="343080" indent="-342360">
              <a:lnSpc>
                <a:spcPct val="100000"/>
              </a:lnSpc>
            </a:pPr>
            <a:r>
              <a:rPr lang="es-ES" sz="1800" spc="-1" strike="noStrike">
                <a:solidFill>
                  <a:srgbClr val="000000"/>
                </a:solidFill>
                <a:uFill>
                  <a:solidFill>
                    <a:srgbClr val="ffffff"/>
                  </a:solidFill>
                </a:uFill>
                <a:latin typeface="Calibri"/>
              </a:rPr>
              <a:t>}//classs</a:t>
            </a:r>
            <a:endParaRPr/>
          </a:p>
        </p:txBody>
      </p:sp>
    </p:spTree>
  </p:cSld>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21" name="CustomShape 1"/>
          <p:cNvSpPr/>
          <p:nvPr/>
        </p:nvSpPr>
        <p:spPr>
          <a:xfrm>
            <a:off x="685800" y="2130480"/>
            <a:ext cx="7771680" cy="1469160"/>
          </a:xfrm>
          <a:prstGeom prst="rect">
            <a:avLst/>
          </a:prstGeom>
          <a:noFill/>
          <a:ln>
            <a:noFill/>
          </a:ln>
        </p:spPr>
        <p:style>
          <a:lnRef idx="0"/>
          <a:fillRef idx="0"/>
          <a:effectRef idx="0"/>
          <a:fontRef idx="minor"/>
        </p:style>
        <p:txBody>
          <a:bodyPr lIns="90000" rIns="90000" tIns="45000" bIns="45000" anchor="ctr"/>
          <a:p>
            <a:r>
              <a:rPr lang="es-ES" sz="4400" spc="-1" strike="noStrike">
                <a:solidFill>
                  <a:srgbClr val="000000"/>
                </a:solidFill>
                <a:uFill>
                  <a:solidFill>
                    <a:srgbClr val="ffffff"/>
                  </a:solidFill>
                </a:uFill>
                <a:latin typeface="Calibri"/>
              </a:rPr>
              <a:t>Reporte  con parámetros</a:t>
            </a:r>
            <a:endParaRPr/>
          </a:p>
          <a:p>
            <a:pPr algn="ctr">
              <a:lnSpc>
                <a:spcPct val="100000"/>
              </a:lnSpc>
            </a:pPr>
            <a:r>
              <a:rPr lang="es-ES" sz="4400" spc="-1" strike="noStrike">
                <a:solidFill>
                  <a:srgbClr val="000000"/>
                </a:solidFill>
                <a:uFill>
                  <a:solidFill>
                    <a:srgbClr val="ffffff"/>
                  </a:solidFill>
                </a:uFill>
                <a:latin typeface="Calibri"/>
              </a:rPr>
              <a:t> </a:t>
            </a:r>
            <a:r>
              <a:rPr lang="es-ES" sz="4400" spc="-1" strike="noStrike">
                <a:solidFill>
                  <a:srgbClr val="000000"/>
                </a:solidFill>
                <a:uFill>
                  <a:solidFill>
                    <a:srgbClr val="ffffff"/>
                  </a:solidFill>
                </a:uFill>
                <a:latin typeface="Calibri"/>
              </a:rPr>
              <a:t>y BD. Derby</a:t>
            </a:r>
            <a:endParaRPr/>
          </a:p>
        </p:txBody>
      </p:sp>
      <p:sp>
        <p:nvSpPr>
          <p:cNvPr id="222" name="CustomShape 2"/>
          <p:cNvSpPr/>
          <p:nvPr/>
        </p:nvSpPr>
        <p:spPr>
          <a:xfrm>
            <a:off x="1371600" y="3886200"/>
            <a:ext cx="6400080" cy="1751760"/>
          </a:xfrm>
          <a:prstGeom prst="rect">
            <a:avLst/>
          </a:prstGeom>
          <a:noFill/>
          <a:ln>
            <a:noFill/>
          </a:ln>
        </p:spPr>
        <p:style>
          <a:lnRef idx="0"/>
          <a:fillRef idx="0"/>
          <a:effectRef idx="0"/>
          <a:fontRef idx="minor"/>
        </p:style>
        <p:txBody>
          <a:bodyPr lIns="90000" rIns="90000" tIns="45000" bIns="45000"/>
          <a:p>
            <a:pPr algn="ctr">
              <a:lnSpc>
                <a:spcPct val="100000"/>
              </a:lnSpc>
            </a:pPr>
            <a:r>
              <a:rPr lang="es-ES" sz="2400" spc="-1" strike="noStrike">
                <a:solidFill>
                  <a:srgbClr val="8b8b8b"/>
                </a:solidFill>
                <a:uFill>
                  <a:solidFill>
                    <a:srgbClr val="ffffff"/>
                  </a:solidFill>
                </a:uFill>
                <a:latin typeface="Calibri"/>
              </a:rPr>
              <a:t>Cómo crear reportes con parámetros. Bases de datos Derby</a:t>
            </a:r>
            <a:endParaRPr/>
          </a:p>
        </p:txBody>
      </p:sp>
    </p:spTree>
  </p:cSld>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23" name="CustomShape 1"/>
          <p:cNvSpPr/>
          <p:nvPr/>
        </p:nvSpPr>
        <p:spPr>
          <a:xfrm>
            <a:off x="357120" y="0"/>
            <a:ext cx="8786160" cy="6815520"/>
          </a:xfrm>
          <a:prstGeom prst="rect">
            <a:avLst/>
          </a:prstGeom>
          <a:noFill/>
          <a:ln>
            <a:noFill/>
          </a:ln>
        </p:spPr>
        <p:style>
          <a:lnRef idx="0"/>
          <a:fillRef idx="0"/>
          <a:effectRef idx="0"/>
          <a:fontRef idx="minor"/>
        </p:style>
        <p:txBody>
          <a:bodyPr lIns="90000" rIns="90000" tIns="45000" bIns="45000"/>
          <a:p>
            <a:pPr>
              <a:lnSpc>
                <a:spcPct val="100000"/>
              </a:lnSpc>
            </a:pPr>
            <a:r>
              <a:rPr lang="es-ES" sz="1600" spc="-1" strike="noStrike">
                <a:solidFill>
                  <a:srgbClr val="000000"/>
                </a:solidFill>
                <a:uFill>
                  <a:solidFill>
                    <a:srgbClr val="ffffff"/>
                  </a:solidFill>
                </a:uFill>
                <a:latin typeface="Calibri"/>
                <a:ea typeface="DejaVu Sans"/>
              </a:rPr>
              <a:t>public class AD02_Tarea2 {</a:t>
            </a:r>
            <a:endParaRPr/>
          </a:p>
          <a:p>
            <a:pPr>
              <a:lnSpc>
                <a:spcPct val="100000"/>
              </a:lnSpc>
            </a:pPr>
            <a:r>
              <a:rPr lang="es-ES" sz="1600" spc="-1" strike="noStrike">
                <a:solidFill>
                  <a:srgbClr val="000000"/>
                </a:solidFill>
                <a:uFill>
                  <a:solidFill>
                    <a:srgbClr val="ffffff"/>
                  </a:solidFill>
                </a:uFill>
                <a:latin typeface="Calibri"/>
                <a:ea typeface="DejaVu Sans"/>
              </a:rPr>
              <a:t>public static void main(String[] args) {</a:t>
            </a:r>
            <a:endParaRPr/>
          </a:p>
          <a:p>
            <a:pPr>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String reportSource = "./report/templates/plantilla_tarea22.jrxml";</a:t>
            </a:r>
            <a:endParaRPr/>
          </a:p>
          <a:p>
            <a:pPr>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String reportDest = "./report/results/report_tarea22.html";</a:t>
            </a:r>
            <a:endParaRPr/>
          </a:p>
          <a:p>
            <a:pPr>
              <a:lnSpc>
                <a:spcPct val="100000"/>
              </a:lnSpc>
            </a:pPr>
            <a:r>
              <a:rPr lang="es-ES" sz="1600" spc="-1" strike="noStrike">
                <a:solidFill>
                  <a:srgbClr val="000000"/>
                </a:solidFill>
                <a:uFill>
                  <a:solidFill>
                    <a:srgbClr val="ffffff"/>
                  </a:solidFill>
                </a:uFill>
                <a:latin typeface="Calibri"/>
                <a:ea typeface="DejaVu Sans"/>
              </a:rPr>
              <a:t>       </a:t>
            </a:r>
            <a:endParaRPr/>
          </a:p>
          <a:p>
            <a:pPr>
              <a:lnSpc>
                <a:spcPct val="100000"/>
              </a:lnSpc>
            </a:pPr>
            <a:r>
              <a:rPr b="1" lang="es-ES" sz="1800" spc="-1" strike="noStrike">
                <a:solidFill>
                  <a:srgbClr val="000000"/>
                </a:solidFill>
                <a:uFill>
                  <a:solidFill>
                    <a:srgbClr val="ffffff"/>
                  </a:solidFill>
                </a:uFill>
                <a:latin typeface="Calibri"/>
                <a:ea typeface="DejaVu Sans"/>
              </a:rPr>
              <a:t>        </a:t>
            </a:r>
            <a:r>
              <a:rPr b="1" lang="es-ES" sz="1800" spc="-1" strike="noStrike">
                <a:solidFill>
                  <a:srgbClr val="000000"/>
                </a:solidFill>
                <a:uFill>
                  <a:solidFill>
                    <a:srgbClr val="ffffff"/>
                  </a:solidFill>
                </a:uFill>
                <a:latin typeface="Calibri"/>
                <a:ea typeface="DejaVu Sans"/>
              </a:rPr>
              <a:t>Map&lt;String, Object&gt; params = new HashMap&lt;&gt;();</a:t>
            </a:r>
            <a:endParaRPr/>
          </a:p>
          <a:p>
            <a:pPr>
              <a:lnSpc>
                <a:spcPct val="100000"/>
              </a:lnSpc>
            </a:pPr>
            <a:r>
              <a:rPr b="1" lang="es-ES" sz="1800" spc="-1" strike="noStrike">
                <a:solidFill>
                  <a:srgbClr val="000000"/>
                </a:solidFill>
                <a:uFill>
                  <a:solidFill>
                    <a:srgbClr val="ffffff"/>
                  </a:solidFill>
                </a:uFill>
                <a:latin typeface="Calibri"/>
                <a:ea typeface="DejaVu Sans"/>
              </a:rPr>
              <a:t>        </a:t>
            </a:r>
            <a:r>
              <a:rPr b="1" lang="es-ES" sz="1800" spc="-1" strike="noStrike">
                <a:solidFill>
                  <a:srgbClr val="000000"/>
                </a:solidFill>
                <a:uFill>
                  <a:solidFill>
                    <a:srgbClr val="ffffff"/>
                  </a:solidFill>
                </a:uFill>
                <a:latin typeface="Calibri"/>
                <a:ea typeface="DejaVu Sans"/>
              </a:rPr>
              <a:t>params.put("reportTitle", "Lista de Productos");</a:t>
            </a:r>
            <a:endParaRPr/>
          </a:p>
          <a:p>
            <a:pPr>
              <a:lnSpc>
                <a:spcPct val="100000"/>
              </a:lnSpc>
            </a:pPr>
            <a:r>
              <a:rPr b="1" lang="es-ES" sz="1800" spc="-1" strike="noStrike">
                <a:solidFill>
                  <a:srgbClr val="000000"/>
                </a:solidFill>
                <a:uFill>
                  <a:solidFill>
                    <a:srgbClr val="ffffff"/>
                  </a:solidFill>
                </a:uFill>
                <a:latin typeface="Calibri"/>
                <a:ea typeface="DejaVu Sans"/>
              </a:rPr>
              <a:t>        </a:t>
            </a:r>
            <a:r>
              <a:rPr b="1" lang="es-ES" sz="1800" spc="-1" strike="noStrike">
                <a:solidFill>
                  <a:srgbClr val="000000"/>
                </a:solidFill>
                <a:uFill>
                  <a:solidFill>
                    <a:srgbClr val="ffffff"/>
                  </a:solidFill>
                </a:uFill>
                <a:latin typeface="Calibri"/>
                <a:ea typeface="DejaVu Sans"/>
              </a:rPr>
              <a:t>params.put("author", "Alicia Martin Galan");</a:t>
            </a:r>
            <a:endParaRPr/>
          </a:p>
          <a:p>
            <a:pPr>
              <a:lnSpc>
                <a:spcPct val="100000"/>
              </a:lnSpc>
            </a:pPr>
            <a:r>
              <a:rPr b="1" lang="es-ES" sz="1800" spc="-1" strike="noStrike">
                <a:solidFill>
                  <a:srgbClr val="000000"/>
                </a:solidFill>
                <a:uFill>
                  <a:solidFill>
                    <a:srgbClr val="ffffff"/>
                  </a:solidFill>
                </a:uFill>
                <a:latin typeface="Calibri"/>
                <a:ea typeface="DejaVu Sans"/>
              </a:rPr>
              <a:t>        </a:t>
            </a:r>
            <a:r>
              <a:rPr b="1" lang="es-ES" sz="1800" spc="-1" strike="noStrike">
                <a:solidFill>
                  <a:srgbClr val="000000"/>
                </a:solidFill>
                <a:uFill>
                  <a:solidFill>
                    <a:srgbClr val="ffffff"/>
                  </a:solidFill>
                </a:uFill>
                <a:latin typeface="Calibri"/>
                <a:ea typeface="DejaVu Sans"/>
              </a:rPr>
              <a:t>params.put("startDate", (new java.util.Date()).toString());</a:t>
            </a:r>
            <a:endParaRPr/>
          </a:p>
          <a:p>
            <a:pPr>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try {</a:t>
            </a:r>
            <a:endParaRPr/>
          </a:p>
          <a:p>
            <a:pPr>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//compilamos la plantilla</a:t>
            </a:r>
            <a:endParaRPr/>
          </a:p>
          <a:p>
            <a:pPr>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JasperReport jasperReport = JasperCompileManager.compileReport(reportSource);</a:t>
            </a:r>
            <a:endParaRPr/>
          </a:p>
          <a:p>
            <a:pPr>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//Conexión</a:t>
            </a:r>
            <a:endParaRPr/>
          </a:p>
          <a:p>
            <a:pPr>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Class.forName("org.apache.derby.jdbc.ClientDriver");</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Connection conn =      DriverManager.getConnection("jdbc:derby://localhost:1527/sample",       "app","app");</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//sustituimos el parámetro datasource JR vacio por el marametro conexion conn</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JasperPrint jasperPrint = JasperFillManager.fillReport(jasperReport, </a:t>
            </a:r>
            <a:r>
              <a:rPr b="1" lang="es-ES" sz="1800" spc="-1" strike="noStrike">
                <a:solidFill>
                  <a:srgbClr val="000000"/>
                </a:solidFill>
                <a:uFill>
                  <a:solidFill>
                    <a:srgbClr val="ffffff"/>
                  </a:solidFill>
                </a:uFill>
                <a:latin typeface="Calibri"/>
                <a:ea typeface="DejaVu Sans"/>
              </a:rPr>
              <a:t>params</a:t>
            </a:r>
            <a:r>
              <a:rPr lang="es-ES" sz="1600" spc="-1" strike="noStrike">
                <a:solidFill>
                  <a:srgbClr val="000000"/>
                </a:solidFill>
                <a:uFill>
                  <a:solidFill>
                    <a:srgbClr val="ffffff"/>
                  </a:solidFill>
                </a:uFill>
                <a:latin typeface="Calibri"/>
                <a:ea typeface="DejaVu Sans"/>
              </a:rPr>
              <a:t>, conn); </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//exportamos a  formato  HTML</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JasperExportManager.exportReportToHtmlFile(jasperPrint, reportDest);</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//mostrar el informe</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JasperViewer.viewReport(jasperPrint);</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catch (JRException ex) {  System.out.println(ex.getMessage()); }</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catch (ClassNotFoundException cnf)   { System.out.println(cnf.getMessage()); }</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catch (SQLException es){ System.out.println(es.getMessage()); }</a:t>
            </a:r>
            <a:endParaRPr/>
          </a:p>
          <a:p>
            <a:pPr marL="7170840" indent="-7170120">
              <a:lnSpc>
                <a:spcPct val="100000"/>
              </a:lnSpc>
            </a:pPr>
            <a:r>
              <a:rPr lang="es-ES" sz="1600" spc="-1" strike="noStrike">
                <a:solidFill>
                  <a:srgbClr val="000000"/>
                </a:solidFill>
                <a:uFill>
                  <a:solidFill>
                    <a:srgbClr val="ffffff"/>
                  </a:solidFill>
                </a:uFill>
                <a:latin typeface="Calibri"/>
                <a:ea typeface="DejaVu Sans"/>
              </a:rPr>
              <a:t>    </a:t>
            </a:r>
            <a:r>
              <a:rPr lang="es-ES" sz="1600" spc="-1" strike="noStrike">
                <a:solidFill>
                  <a:srgbClr val="000000"/>
                </a:solidFill>
                <a:uFill>
                  <a:solidFill>
                    <a:srgbClr val="ffffff"/>
                  </a:solidFill>
                </a:uFill>
                <a:latin typeface="Calibri"/>
                <a:ea typeface="DejaVu Sans"/>
              </a:rPr>
              <a:t>}     }</a:t>
            </a:r>
            <a:endParaRPr/>
          </a:p>
        </p:txBody>
      </p:sp>
    </p:spTree>
  </p:cSld>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24" name="CustomShape 1"/>
          <p:cNvSpPr/>
          <p:nvPr/>
        </p:nvSpPr>
        <p:spPr>
          <a:xfrm>
            <a:off x="685800" y="2130480"/>
            <a:ext cx="7771680" cy="146916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Reporte sin conexión a BD</a:t>
            </a:r>
            <a:endParaRPr/>
          </a:p>
        </p:txBody>
      </p:sp>
      <p:sp>
        <p:nvSpPr>
          <p:cNvPr id="225" name="CustomShape 2"/>
          <p:cNvSpPr/>
          <p:nvPr/>
        </p:nvSpPr>
        <p:spPr>
          <a:xfrm>
            <a:off x="1371600" y="4029120"/>
            <a:ext cx="6400080" cy="1470960"/>
          </a:xfrm>
          <a:prstGeom prst="rect">
            <a:avLst/>
          </a:prstGeom>
          <a:noFill/>
          <a:ln>
            <a:noFill/>
          </a:ln>
        </p:spPr>
        <p:style>
          <a:lnRef idx="0"/>
          <a:fillRef idx="0"/>
          <a:effectRef idx="0"/>
          <a:fontRef idx="minor"/>
        </p:style>
        <p:txBody>
          <a:bodyPr lIns="90000" rIns="90000" tIns="45000" bIns="45000"/>
          <a:p>
            <a:pPr algn="ctr">
              <a:lnSpc>
                <a:spcPct val="100000"/>
              </a:lnSpc>
            </a:pPr>
            <a:r>
              <a:rPr lang="es-ES" sz="2000" spc="-1" strike="noStrike">
                <a:solidFill>
                  <a:srgbClr val="8b8b8b"/>
                </a:solidFill>
                <a:uFill>
                  <a:solidFill>
                    <a:srgbClr val="ffffff"/>
                  </a:solidFill>
                </a:uFill>
                <a:latin typeface="Calibri"/>
              </a:rPr>
              <a:t>Cómo generar nuestros reportes sin hacer uso de una conexión. Esto puede ser muy útil en los casos en los que ya tengamos los datos en memoria</a:t>
            </a:r>
            <a:endParaRPr/>
          </a:p>
        </p:txBody>
      </p:sp>
    </p:spTree>
  </p:cSld>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26" name="CustomShape 1"/>
          <p:cNvSpPr/>
          <p:nvPr/>
        </p:nvSpPr>
        <p:spPr>
          <a:xfrm>
            <a:off x="457200" y="274680"/>
            <a:ext cx="8228880" cy="7246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Pasos</a:t>
            </a:r>
            <a:endParaRPr/>
          </a:p>
        </p:txBody>
      </p:sp>
      <p:sp>
        <p:nvSpPr>
          <p:cNvPr id="227" name="CustomShape 2"/>
          <p:cNvSpPr/>
          <p:nvPr/>
        </p:nvSpPr>
        <p:spPr>
          <a:xfrm>
            <a:off x="214200" y="1000080"/>
            <a:ext cx="8929080" cy="4753440"/>
          </a:xfrm>
          <a:prstGeom prst="rect">
            <a:avLst/>
          </a:prstGeom>
          <a:noFill/>
          <a:ln>
            <a:noFill/>
          </a:ln>
        </p:spPr>
        <p:style>
          <a:lnRef idx="0"/>
          <a:fillRef idx="0"/>
          <a:effectRef idx="0"/>
          <a:fontRef idx="minor"/>
        </p:style>
        <p:txBody>
          <a:bodyPr lIns="90000" rIns="90000" tIns="45000" bIns="45000"/>
          <a:p>
            <a:pPr marL="343080" indent="-342360">
              <a:lnSpc>
                <a:spcPct val="100000"/>
              </a:lnSpc>
            </a:pPr>
            <a:r>
              <a:rPr lang="es-ES" sz="1800" spc="-1" strike="noStrike">
                <a:solidFill>
                  <a:srgbClr val="000000"/>
                </a:solidFill>
                <a:uFill>
                  <a:solidFill>
                    <a:srgbClr val="ffffff"/>
                  </a:solidFill>
                </a:uFill>
                <a:latin typeface="Calibri"/>
                <a:ea typeface="DejaVu Sans"/>
              </a:rPr>
              <a:t>En el IDE.</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Se crea una clase, con los atributos y setters y getters correrpondientes que representa el modelo de datos.</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Se crea una clase que implemente la interfaz "</a:t>
            </a:r>
            <a:r>
              <a:rPr b="1" lang="es-ES" sz="1800" spc="-1" strike="noStrike">
                <a:solidFill>
                  <a:srgbClr val="000000"/>
                </a:solidFill>
                <a:uFill>
                  <a:solidFill>
                    <a:srgbClr val="ffffff"/>
                  </a:solidFill>
                </a:uFill>
                <a:latin typeface="Calibri"/>
                <a:ea typeface="DejaVu Sans"/>
              </a:rPr>
              <a:t>net.sf.jasperreports.engine.JRDataSource“ </a:t>
            </a:r>
            <a:r>
              <a:rPr lang="es-ES" sz="1800" spc="-1" strike="noStrike">
                <a:solidFill>
                  <a:srgbClr val="000000"/>
                </a:solidFill>
                <a:uFill>
                  <a:solidFill>
                    <a:srgbClr val="ffffff"/>
                  </a:solidFill>
                </a:uFill>
                <a:latin typeface="Calibri"/>
                <a:ea typeface="DejaVu Sans"/>
              </a:rPr>
              <a:t>que nos va permitir obtener un objeto DataSource.    Este tendrá un atributo  colección de tipo que almacene  elementos de la clase del modelo de datos. Además deberá  implementar  los métodos de la interfaz que son:</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getFieldValue(JRField jrField)  y   next().</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 </a:t>
            </a:r>
            <a:endParaRPr/>
          </a:p>
          <a:p>
            <a:pPr marL="343080" indent="-342360">
              <a:lnSpc>
                <a:spcPct val="100000"/>
              </a:lnSpc>
              <a:buFont typeface="Calibri"/>
              <a:buAutoNum type="arabicPeriod"/>
            </a:pPr>
            <a:r>
              <a:rPr b="1" lang="es-ES" sz="1800" spc="-1" strike="noStrike" u="sng">
                <a:solidFill>
                  <a:srgbClr val="000000"/>
                </a:solidFill>
                <a:uFill>
                  <a:solidFill>
                    <a:srgbClr val="ffffff"/>
                  </a:solidFill>
                </a:uFill>
                <a:latin typeface="Calibri"/>
                <a:ea typeface="DejaVu Sans"/>
              </a:rPr>
              <a:t>Como alternativa </a:t>
            </a:r>
            <a:r>
              <a:rPr lang="es-ES" sz="1800" spc="-1" strike="noStrike">
                <a:solidFill>
                  <a:srgbClr val="000000"/>
                </a:solidFill>
                <a:uFill>
                  <a:solidFill>
                    <a:srgbClr val="ffffff"/>
                  </a:solidFill>
                </a:uFill>
                <a:latin typeface="Calibri"/>
                <a:ea typeface="DejaVu Sans"/>
              </a:rPr>
              <a:t>podemos utilizar una clase que nos proporciona  de forma automática un DataSource a partir de la colección. Estas clases son:</a:t>
            </a:r>
            <a:endParaRPr/>
          </a:p>
          <a:p>
            <a:pPr marL="343080" indent="-342360">
              <a:lnSpc>
                <a:spcPct val="100000"/>
              </a:lnSpc>
            </a:pPr>
            <a:r>
              <a:rPr lang="es-ES" sz="1800" spc="-1" strike="noStrike">
                <a:solidFill>
                  <a:srgbClr val="000000"/>
                </a:solidFill>
                <a:uFill>
                  <a:solidFill>
                    <a:srgbClr val="ffffff"/>
                  </a:solidFill>
                </a:uFill>
                <a:latin typeface="Calibri"/>
                <a:ea typeface="DejaVu Sans"/>
              </a:rPr>
              <a:t>JRBeanCollectionDataSource ,    JRJpaDataSource   y    JRBeanArrayDataSource</a:t>
            </a:r>
            <a:endParaRPr/>
          </a:p>
          <a:p>
            <a:pPr marL="343080" indent="-342360">
              <a:lnSpc>
                <a:spcPct val="100000"/>
              </a:lnSpc>
            </a:pPr>
            <a:endParaRPr/>
          </a:p>
          <a:p>
            <a:pPr marL="343080" indent="-342360">
              <a:lnSpc>
                <a:spcPct val="100000"/>
              </a:lnSpc>
            </a:pPr>
            <a:r>
              <a:rPr lang="es-ES" sz="1800" spc="-1" strike="noStrike">
                <a:solidFill>
                  <a:srgbClr val="000000"/>
                </a:solidFill>
                <a:uFill>
                  <a:solidFill>
                    <a:srgbClr val="ffffff"/>
                  </a:solidFill>
                </a:uFill>
                <a:latin typeface="Calibri"/>
                <a:ea typeface="DejaVu Sans"/>
              </a:rPr>
              <a:t>En iReports</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Se crea el informe en donde tenemos que crear los fields  que queremos llevar al report. Estos deberán  corresponder a los atributos  del modelo de datos definido en el punto 1.</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Se escribe  la clase principal que contiene  el método main(). VER</a:t>
            </a:r>
            <a:endParaRPr/>
          </a:p>
        </p:txBody>
      </p:sp>
    </p:spTree>
  </p:cSld>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28" name="CustomShape 1"/>
          <p:cNvSpPr/>
          <p:nvPr/>
        </p:nvSpPr>
        <p:spPr>
          <a:xfrm>
            <a:off x="214200" y="1026720"/>
            <a:ext cx="8929080" cy="5578200"/>
          </a:xfrm>
          <a:prstGeom prst="rect">
            <a:avLst/>
          </a:prstGeom>
          <a:noFill/>
          <a:ln w="9360">
            <a:noFill/>
          </a:ln>
        </p:spPr>
        <p:style>
          <a:lnRef idx="0"/>
          <a:fillRef idx="0"/>
          <a:effectRef idx="0"/>
          <a:fontRef idx="minor"/>
        </p:style>
        <p:txBody>
          <a:bodyPr lIns="90000" rIns="90000" tIns="45000" bIns="45000" anchor="ctr"/>
          <a:p>
            <a:pPr>
              <a:lnSpc>
                <a:spcPct val="100000"/>
              </a:lnSpc>
            </a:pPr>
            <a:r>
              <a:rPr lang="es-ES" sz="1800" spc="-1" strike="noStrike">
                <a:solidFill>
                  <a:srgbClr val="000000"/>
                </a:solidFill>
                <a:uFill>
                  <a:solidFill>
                    <a:srgbClr val="ffffff"/>
                  </a:solidFill>
                </a:uFill>
                <a:latin typeface="Arial Unicode MS"/>
                <a:ea typeface="DejaVu Sans"/>
              </a:rPr>
              <a:t>public class Main { </a:t>
            </a:r>
            <a:endParaRPr/>
          </a:p>
          <a:p>
            <a:pPr>
              <a:lnSpc>
                <a:spcPct val="100000"/>
              </a:lnSpc>
            </a:pPr>
            <a:endParaRPr/>
          </a:p>
          <a:p>
            <a:pPr>
              <a:lnSpc>
                <a:spcPct val="100000"/>
              </a:lnSpc>
            </a:pPr>
            <a:r>
              <a:rPr lang="es-ES" sz="1800" spc="-1" strike="noStrike">
                <a:solidFill>
                  <a:srgbClr val="000000"/>
                </a:solidFill>
                <a:uFill>
                  <a:solidFill>
                    <a:srgbClr val="ffffff"/>
                  </a:solidFill>
                </a:uFill>
                <a:latin typeface="Arial Unicode MS"/>
                <a:ea typeface="DejaVu Sans"/>
              </a:rPr>
              <a:t>public static void main(String[] args) throws Exception { </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List  listaPariticipantes = new ArrayList(); </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//relleno de datos para la lista de participantes</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for (int i = 1; i &lt;= 10; i++) { </a:t>
            </a:r>
            <a:endParaRPr/>
          </a:p>
          <a:p>
            <a:pPr marL="1436760" indent="-724680">
              <a:lnSpc>
                <a:spcPct val="100000"/>
              </a:lnSpc>
            </a:pPr>
            <a:r>
              <a:rPr lang="es-ES" sz="1800" spc="-1" strike="noStrike">
                <a:solidFill>
                  <a:srgbClr val="000000"/>
                </a:solidFill>
                <a:uFill>
                  <a:solidFill>
                    <a:srgbClr val="ffffff"/>
                  </a:solidFill>
                </a:uFill>
                <a:latin typeface="Arial Unicode MS"/>
                <a:ea typeface="DejaVu Sans"/>
              </a:rPr>
              <a:t>Participante p = new Participante(i, "Particpante " + i, "Usuario " + i, "Pass " + i, "Comentarios para " + i);</a:t>
            </a:r>
            <a:endParaRPr/>
          </a:p>
          <a:p>
            <a:pPr marL="1436760" indent="-724680">
              <a:lnSpc>
                <a:spcPct val="100000"/>
              </a:lnSpc>
            </a:pPr>
            <a:r>
              <a:rPr lang="es-ES" sz="1800" spc="-1" strike="noStrike">
                <a:solidFill>
                  <a:srgbClr val="000000"/>
                </a:solidFill>
                <a:uFill>
                  <a:solidFill>
                    <a:srgbClr val="ffffff"/>
                  </a:solidFill>
                </a:uFill>
                <a:latin typeface="Arial Unicode MS"/>
                <a:ea typeface="DejaVu Sans"/>
              </a:rPr>
              <a:t>listaPariticipantes.add(p); </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 </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JasperReport reporte = (JasperReport) JRLoader.loadObject("reporte2.jasper"); </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JasperPrint jasperPrint =   JasperFillManager.fillReport(reporte, null, new </a:t>
            </a:r>
            <a:r>
              <a:rPr b="1" lang="es-ES" sz="1800" spc="-1" strike="noStrike">
                <a:solidFill>
                  <a:srgbClr val="000000"/>
                </a:solidFill>
                <a:uFill>
                  <a:solidFill>
                    <a:srgbClr val="ffffff"/>
                  </a:solidFill>
                </a:uFill>
                <a:latin typeface="Arial Unicode MS"/>
                <a:ea typeface="DejaVu Sans"/>
              </a:rPr>
              <a:t>JRBeanCollectionDataSource(listaPariticipantes)); </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JRExporter exporter = new JRPdfExporter();</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exporter.setParameter(JRExporterParameter.JASPER_PRINT, jasperPrint);</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exporter.setParameter(JRExporterParameter.OUTPUT_FILE, new File("reporte2PDF_2.pdf")); </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exporter.exportReport(); </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a:t>
            </a:r>
            <a:endParaRPr/>
          </a:p>
          <a:p>
            <a:pPr marL="1436760" indent="-1072440">
              <a:lnSpc>
                <a:spcPct val="100000"/>
              </a:lnSpc>
            </a:pPr>
            <a:r>
              <a:rPr lang="es-ES" sz="1800" spc="-1" strike="noStrike">
                <a:solidFill>
                  <a:srgbClr val="000000"/>
                </a:solidFill>
                <a:uFill>
                  <a:solidFill>
                    <a:srgbClr val="ffffff"/>
                  </a:solidFill>
                </a:uFill>
                <a:latin typeface="Arial Unicode MS"/>
                <a:ea typeface="DejaVu Sans"/>
              </a:rPr>
              <a:t> </a:t>
            </a:r>
            <a:r>
              <a:rPr lang="es-ES" sz="1800" spc="-1" strike="noStrike">
                <a:solidFill>
                  <a:srgbClr val="000000"/>
                </a:solidFill>
                <a:uFill>
                  <a:solidFill>
                    <a:srgbClr val="ffffff"/>
                  </a:solidFill>
                </a:uFill>
                <a:latin typeface="Arial Unicode MS"/>
                <a:ea typeface="DejaVu Sans"/>
              </a:rPr>
              <a:t>}</a:t>
            </a:r>
            <a:r>
              <a:rPr lang="es-ES" sz="1800" spc="-1" strike="noStrike">
                <a:solidFill>
                  <a:srgbClr val="000000"/>
                </a:solidFill>
                <a:uFill>
                  <a:solidFill>
                    <a:srgbClr val="ffffff"/>
                  </a:solidFill>
                </a:uFill>
                <a:latin typeface="Arial"/>
                <a:ea typeface="DejaVu Sans"/>
              </a:rPr>
              <a:t> </a:t>
            </a:r>
            <a:endParaRPr/>
          </a:p>
        </p:txBody>
      </p:sp>
    </p:spTree>
  </p:cSld>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29" name="CustomShape 1"/>
          <p:cNvSpPr/>
          <p:nvPr/>
        </p:nvSpPr>
        <p:spPr>
          <a:xfrm>
            <a:off x="0" y="244080"/>
            <a:ext cx="9143280" cy="6372000"/>
          </a:xfrm>
          <a:prstGeom prst="rect">
            <a:avLst/>
          </a:prstGeom>
          <a:noFill/>
          <a:ln w="9360">
            <a:noFill/>
          </a:ln>
        </p:spPr>
        <p:style>
          <a:lnRef idx="0"/>
          <a:fillRef idx="0"/>
          <a:effectRef idx="0"/>
          <a:fontRef idx="minor"/>
        </p:style>
        <p:txBody>
          <a:bodyPr lIns="90000" rIns="90000" tIns="45000" bIns="45000" anchor="ctr"/>
          <a:p>
            <a:pPr>
              <a:lnSpc>
                <a:spcPct val="100000"/>
              </a:lnSpc>
            </a:pPr>
            <a:r>
              <a:rPr lang="es-ES" sz="2000" spc="-1" strike="noStrike">
                <a:solidFill>
                  <a:srgbClr val="000000"/>
                </a:solidFill>
                <a:uFill>
                  <a:solidFill>
                    <a:srgbClr val="ffffff"/>
                  </a:solidFill>
                </a:uFill>
                <a:latin typeface="Calibri"/>
                <a:ea typeface="DejaVu Sans"/>
              </a:rPr>
              <a:t>public class Participante {</a:t>
            </a:r>
            <a:endParaRPr/>
          </a:p>
          <a:p>
            <a:pPr marL="457200">
              <a:lnSpc>
                <a:spcPct val="100000"/>
              </a:lnSpc>
            </a:pPr>
            <a:r>
              <a:rPr lang="es-ES" sz="2000" spc="-1" strike="noStrike">
                <a:solidFill>
                  <a:srgbClr val="000000"/>
                </a:solidFill>
                <a:uFill>
                  <a:solidFill>
                    <a:srgbClr val="ffffff"/>
                  </a:solidFill>
                </a:uFill>
                <a:latin typeface="Calibri"/>
                <a:ea typeface="DejaVu Sans"/>
              </a:rPr>
              <a:t>private int id; </a:t>
            </a:r>
            <a:endParaRPr/>
          </a:p>
          <a:p>
            <a:pPr marL="457200">
              <a:lnSpc>
                <a:spcPct val="100000"/>
              </a:lnSpc>
            </a:pPr>
            <a:r>
              <a:rPr lang="es-ES" sz="2000" spc="-1" strike="noStrike">
                <a:solidFill>
                  <a:srgbClr val="000000"/>
                </a:solidFill>
                <a:uFill>
                  <a:solidFill>
                    <a:srgbClr val="ffffff"/>
                  </a:solidFill>
                </a:uFill>
                <a:latin typeface="Calibri"/>
                <a:ea typeface="DejaVu Sans"/>
              </a:rPr>
              <a:t>private String nombre; </a:t>
            </a:r>
            <a:endParaRPr/>
          </a:p>
          <a:p>
            <a:pPr marL="457200">
              <a:lnSpc>
                <a:spcPct val="100000"/>
              </a:lnSpc>
            </a:pPr>
            <a:r>
              <a:rPr lang="es-ES" sz="2000" spc="-1" strike="noStrike">
                <a:solidFill>
                  <a:srgbClr val="000000"/>
                </a:solidFill>
                <a:uFill>
                  <a:solidFill>
                    <a:srgbClr val="ffffff"/>
                  </a:solidFill>
                </a:uFill>
                <a:latin typeface="Calibri"/>
                <a:ea typeface="DejaVu Sans"/>
              </a:rPr>
              <a:t>private String username; </a:t>
            </a:r>
            <a:endParaRPr/>
          </a:p>
          <a:p>
            <a:pPr marL="457200">
              <a:lnSpc>
                <a:spcPct val="100000"/>
              </a:lnSpc>
            </a:pPr>
            <a:r>
              <a:rPr lang="es-ES" sz="2000" spc="-1" strike="noStrike">
                <a:solidFill>
                  <a:srgbClr val="000000"/>
                </a:solidFill>
                <a:uFill>
                  <a:solidFill>
                    <a:srgbClr val="ffffff"/>
                  </a:solidFill>
                </a:uFill>
                <a:latin typeface="Calibri"/>
                <a:ea typeface="DejaVu Sans"/>
              </a:rPr>
              <a:t>private String password; </a:t>
            </a:r>
            <a:endParaRPr/>
          </a:p>
          <a:p>
            <a:pPr marL="457200">
              <a:lnSpc>
                <a:spcPct val="100000"/>
              </a:lnSpc>
            </a:pPr>
            <a:r>
              <a:rPr lang="es-ES" sz="2000" spc="-1" strike="noStrike">
                <a:solidFill>
                  <a:srgbClr val="000000"/>
                </a:solidFill>
                <a:uFill>
                  <a:solidFill>
                    <a:srgbClr val="ffffff"/>
                  </a:solidFill>
                </a:uFill>
                <a:latin typeface="Calibri"/>
                <a:ea typeface="DejaVu Sans"/>
              </a:rPr>
              <a:t>public Participante() { } </a:t>
            </a:r>
            <a:endParaRPr/>
          </a:p>
          <a:p>
            <a:pPr marL="457200">
              <a:lnSpc>
                <a:spcPct val="100000"/>
              </a:lnSpc>
            </a:pPr>
            <a:r>
              <a:rPr lang="es-ES" sz="2000" spc="-1" strike="noStrike">
                <a:solidFill>
                  <a:srgbClr val="000000"/>
                </a:solidFill>
                <a:uFill>
                  <a:solidFill>
                    <a:srgbClr val="ffffff"/>
                  </a:solidFill>
                </a:uFill>
                <a:latin typeface="Calibri"/>
                <a:ea typeface="DejaVu Sans"/>
              </a:rPr>
              <a:t>public Participante(int id, String nombre, String username, String password) { </a:t>
            </a:r>
            <a:endParaRPr/>
          </a:p>
          <a:p>
            <a:pPr marL="457200">
              <a:lnSpc>
                <a:spcPct val="100000"/>
              </a:lnSpc>
            </a:pPr>
            <a:r>
              <a:rPr lang="es-ES" sz="2000" spc="-1" strike="noStrike">
                <a:solidFill>
                  <a:srgbClr val="000000"/>
                </a:solidFill>
                <a:uFill>
                  <a:solidFill>
                    <a:srgbClr val="ffffff"/>
                  </a:solidFill>
                </a:uFill>
                <a:latin typeface="Calibri"/>
                <a:ea typeface="DejaVu Sans"/>
              </a:rPr>
              <a:t>this.id = id; this.nombre = nombre; this.username = username; this.password = password;  </a:t>
            </a:r>
            <a:endParaRPr/>
          </a:p>
          <a:p>
            <a:pPr marL="457200">
              <a:lnSpc>
                <a:spcPct val="100000"/>
              </a:lnSpc>
            </a:pPr>
            <a:r>
              <a:rPr lang="es-ES" sz="2000" spc="-1" strike="noStrike">
                <a:solidFill>
                  <a:srgbClr val="000000"/>
                </a:solidFill>
                <a:uFill>
                  <a:solidFill>
                    <a:srgbClr val="ffffff"/>
                  </a:solidFill>
                </a:uFill>
                <a:latin typeface="Calibri"/>
                <a:ea typeface="DejaVu Sans"/>
              </a:rPr>
              <a:t>} </a:t>
            </a:r>
            <a:endParaRPr/>
          </a:p>
          <a:p>
            <a:pPr marL="457200">
              <a:lnSpc>
                <a:spcPct val="100000"/>
              </a:lnSpc>
            </a:pPr>
            <a:r>
              <a:rPr lang="es-ES" sz="2000" spc="-1" strike="noStrike">
                <a:solidFill>
                  <a:srgbClr val="000000"/>
                </a:solidFill>
                <a:uFill>
                  <a:solidFill>
                    <a:srgbClr val="ffffff"/>
                  </a:solidFill>
                </a:uFill>
                <a:latin typeface="Calibri"/>
                <a:ea typeface="DejaVu Sans"/>
              </a:rPr>
              <a:t>public int getId() { return id; } </a:t>
            </a:r>
            <a:endParaRPr/>
          </a:p>
          <a:p>
            <a:pPr marL="457200">
              <a:lnSpc>
                <a:spcPct val="100000"/>
              </a:lnSpc>
            </a:pPr>
            <a:r>
              <a:rPr lang="es-ES" sz="2000" spc="-1" strike="noStrike">
                <a:solidFill>
                  <a:srgbClr val="000000"/>
                </a:solidFill>
                <a:uFill>
                  <a:solidFill>
                    <a:srgbClr val="ffffff"/>
                  </a:solidFill>
                </a:uFill>
                <a:latin typeface="Calibri"/>
                <a:ea typeface="DejaVu Sans"/>
              </a:rPr>
              <a:t>public void setId(int id) { this.id = id; } </a:t>
            </a:r>
            <a:endParaRPr/>
          </a:p>
          <a:p>
            <a:pPr marL="457200">
              <a:lnSpc>
                <a:spcPct val="100000"/>
              </a:lnSpc>
            </a:pPr>
            <a:r>
              <a:rPr lang="es-ES" sz="2000" spc="-1" strike="noStrike">
                <a:solidFill>
                  <a:srgbClr val="000000"/>
                </a:solidFill>
                <a:uFill>
                  <a:solidFill>
                    <a:srgbClr val="ffffff"/>
                  </a:solidFill>
                </a:uFill>
                <a:latin typeface="Calibri"/>
                <a:ea typeface="DejaVu Sans"/>
              </a:rPr>
              <a:t>public String getNombre() { return nombre; } </a:t>
            </a:r>
            <a:endParaRPr/>
          </a:p>
          <a:p>
            <a:pPr marL="457200">
              <a:lnSpc>
                <a:spcPct val="100000"/>
              </a:lnSpc>
            </a:pPr>
            <a:r>
              <a:rPr lang="es-ES" sz="2000" spc="-1" strike="noStrike">
                <a:solidFill>
                  <a:srgbClr val="000000"/>
                </a:solidFill>
                <a:uFill>
                  <a:solidFill>
                    <a:srgbClr val="ffffff"/>
                  </a:solidFill>
                </a:uFill>
                <a:latin typeface="Calibri"/>
                <a:ea typeface="DejaVu Sans"/>
              </a:rPr>
              <a:t>public void setNombre(String nombre) { this.nombre = nombre; } public String getPassword() { return password; } </a:t>
            </a:r>
            <a:endParaRPr/>
          </a:p>
          <a:p>
            <a:pPr marL="457200">
              <a:lnSpc>
                <a:spcPct val="100000"/>
              </a:lnSpc>
            </a:pPr>
            <a:r>
              <a:rPr lang="es-ES" sz="2000" spc="-1" strike="noStrike">
                <a:solidFill>
                  <a:srgbClr val="000000"/>
                </a:solidFill>
                <a:uFill>
                  <a:solidFill>
                    <a:srgbClr val="ffffff"/>
                  </a:solidFill>
                </a:uFill>
                <a:latin typeface="Calibri"/>
                <a:ea typeface="DejaVu Sans"/>
              </a:rPr>
              <a:t>public void setPassword(String password) { this.password = password; } </a:t>
            </a:r>
            <a:endParaRPr/>
          </a:p>
          <a:p>
            <a:pPr marL="457200">
              <a:lnSpc>
                <a:spcPct val="100000"/>
              </a:lnSpc>
            </a:pPr>
            <a:r>
              <a:rPr lang="es-ES" sz="2000" spc="-1" strike="noStrike">
                <a:solidFill>
                  <a:srgbClr val="000000"/>
                </a:solidFill>
                <a:uFill>
                  <a:solidFill>
                    <a:srgbClr val="ffffff"/>
                  </a:solidFill>
                </a:uFill>
                <a:latin typeface="Calibri"/>
                <a:ea typeface="DejaVu Sans"/>
              </a:rPr>
              <a:t>public String getUsername() { return username; } </a:t>
            </a:r>
            <a:endParaRPr/>
          </a:p>
          <a:p>
            <a:pPr marL="457200">
              <a:lnSpc>
                <a:spcPct val="100000"/>
              </a:lnSpc>
            </a:pPr>
            <a:r>
              <a:rPr lang="es-ES" sz="2000" spc="-1" strike="noStrike">
                <a:solidFill>
                  <a:srgbClr val="000000"/>
                </a:solidFill>
                <a:uFill>
                  <a:solidFill>
                    <a:srgbClr val="ffffff"/>
                  </a:solidFill>
                </a:uFill>
                <a:latin typeface="Calibri"/>
                <a:ea typeface="DejaVu Sans"/>
              </a:rPr>
              <a:t>public void setUsername(String username) { this.username = username; } </a:t>
            </a:r>
            <a:endParaRPr/>
          </a:p>
          <a:p>
            <a:pPr marL="457200">
              <a:lnSpc>
                <a:spcPct val="100000"/>
              </a:lnSpc>
            </a:pPr>
            <a:r>
              <a:rPr lang="es-ES" sz="2000" spc="-1" strike="noStrike">
                <a:solidFill>
                  <a:srgbClr val="000000"/>
                </a:solidFill>
                <a:uFill>
                  <a:solidFill>
                    <a:srgbClr val="ffffff"/>
                  </a:solidFill>
                </a:uFill>
                <a:latin typeface="Calibri"/>
                <a:ea typeface="DejaVu Sans"/>
              </a:rPr>
              <a:t>}</a:t>
            </a:r>
            <a:r>
              <a:rPr lang="es-ES" sz="1600" spc="-1" strike="noStrike">
                <a:solidFill>
                  <a:srgbClr val="000000"/>
                </a:solidFill>
                <a:uFill>
                  <a:solidFill>
                    <a:srgbClr val="ffffff"/>
                  </a:solidFill>
                </a:uFill>
                <a:latin typeface="Calibri"/>
                <a:ea typeface="DejaVu Sans"/>
              </a:rPr>
              <a:t> </a:t>
            </a:r>
            <a:endParaRPr/>
          </a:p>
          <a:p>
            <a:pPr marL="457200">
              <a:lnSpc>
                <a:spcPct val="100000"/>
              </a:lnSpc>
            </a:pPr>
            <a:r>
              <a:rPr lang="es-ES" sz="1600" spc="-1" strike="noStrike">
                <a:solidFill>
                  <a:srgbClr val="000000"/>
                </a:solidFill>
                <a:uFill>
                  <a:solidFill>
                    <a:srgbClr val="ffffff"/>
                  </a:solidFill>
                </a:uFill>
                <a:latin typeface="Calibri"/>
                <a:ea typeface="DejaVu Sans"/>
              </a:rPr>
              <a:t>  </a:t>
            </a:r>
            <a:endParaRPr/>
          </a:p>
          <a:p>
            <a:pPr marL="457200">
              <a:lnSpc>
                <a:spcPct val="100000"/>
              </a:lnSpc>
            </a:pPr>
            <a:r>
              <a:rPr lang="es-ES" sz="1600" spc="-1" strike="noStrike">
                <a:solidFill>
                  <a:srgbClr val="000000"/>
                </a:solidFill>
                <a:uFill>
                  <a:solidFill>
                    <a:srgbClr val="ffffff"/>
                  </a:solidFill>
                </a:uFill>
                <a:latin typeface="Calibri"/>
                <a:ea typeface="DejaVu Sans"/>
              </a:rPr>
              <a:t>// NOTA:   Clase Participantes a continuación</a:t>
            </a:r>
            <a:endParaRPr/>
          </a:p>
        </p:txBody>
      </p:sp>
    </p:spTree>
  </p:cSld>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51" name="CustomShape 1"/>
          <p:cNvSpPr/>
          <p:nvPr/>
        </p:nvSpPr>
        <p:spPr>
          <a:xfrm>
            <a:off x="457200" y="357120"/>
            <a:ext cx="8228880" cy="785160"/>
          </a:xfrm>
          <a:prstGeom prst="rect">
            <a:avLst/>
          </a:prstGeom>
          <a:noFill/>
          <a:ln>
            <a:noFill/>
          </a:ln>
        </p:spPr>
        <p:style>
          <a:lnRef idx="0"/>
          <a:fillRef idx="0"/>
          <a:effectRef idx="0"/>
          <a:fontRef idx="minor"/>
        </p:style>
        <p:txBody>
          <a:bodyPr lIns="90000" rIns="90000" tIns="45000" bIns="45000" anchor="ctr"/>
          <a:p>
            <a:pPr algn="ctr">
              <a:lnSpc>
                <a:spcPct val="100000"/>
              </a:lnSpc>
            </a:pPr>
            <a:r>
              <a:rPr b="1" lang="es-ES" sz="3200" spc="-1" strike="noStrike">
                <a:solidFill>
                  <a:srgbClr val="000000"/>
                </a:solidFill>
                <a:uFill>
                  <a:solidFill>
                    <a:srgbClr val="ffffff"/>
                  </a:solidFill>
                </a:uFill>
                <a:latin typeface="Calibri"/>
              </a:rPr>
              <a:t>Integración en NetBeans</a:t>
            </a:r>
            <a:endParaRPr/>
          </a:p>
        </p:txBody>
      </p:sp>
      <p:sp>
        <p:nvSpPr>
          <p:cNvPr id="152" name="CustomShape 2"/>
          <p:cNvSpPr/>
          <p:nvPr/>
        </p:nvSpPr>
        <p:spPr>
          <a:xfrm>
            <a:off x="457200" y="1143000"/>
            <a:ext cx="4971240" cy="5500080"/>
          </a:xfrm>
          <a:prstGeom prst="rect">
            <a:avLst/>
          </a:prstGeom>
          <a:noFill/>
          <a:ln>
            <a:noFill/>
          </a:ln>
        </p:spPr>
        <p:style>
          <a:lnRef idx="0"/>
          <a:fillRef idx="0"/>
          <a:effectRef idx="0"/>
          <a:fontRef idx="minor"/>
        </p:style>
        <p:txBody>
          <a:bodyPr lIns="90000" rIns="90000" tIns="45000" bIns="45000"/>
          <a:p>
            <a:pPr marL="343080" indent="-342360">
              <a:lnSpc>
                <a:spcPct val="100000"/>
              </a:lnSpc>
              <a:buFont typeface="Arial"/>
              <a:buChar char="•"/>
            </a:pPr>
            <a:r>
              <a:rPr lang="es-ES" sz="2400" spc="-1" strike="noStrike">
                <a:solidFill>
                  <a:srgbClr val="000000"/>
                </a:solidFill>
                <a:uFill>
                  <a:solidFill>
                    <a:srgbClr val="ffffff"/>
                  </a:solidFill>
                </a:uFill>
                <a:latin typeface="Calibri"/>
              </a:rPr>
              <a:t>Añadir las librerías a NetBeans</a:t>
            </a:r>
            <a:endParaRPr/>
          </a:p>
          <a:p>
            <a:pPr lvl="1" marL="285840" indent="-285120">
              <a:lnSpc>
                <a:spcPct val="100000"/>
              </a:lnSpc>
              <a:buFont typeface="Arial"/>
              <a:buChar char="–"/>
            </a:pPr>
            <a:r>
              <a:rPr lang="es-ES" sz="2200" spc="-1" strike="noStrike">
                <a:solidFill>
                  <a:srgbClr val="000000"/>
                </a:solidFill>
                <a:uFill>
                  <a:solidFill>
                    <a:srgbClr val="ffffff"/>
                  </a:solidFill>
                </a:uFill>
                <a:latin typeface="Calibri"/>
              </a:rPr>
              <a:t>Tools &gt; Libraries (Biblioteca)</a:t>
            </a:r>
            <a:endParaRPr/>
          </a:p>
          <a:p>
            <a:pPr lvl="1" marL="285840" indent="-285120">
              <a:lnSpc>
                <a:spcPct val="100000"/>
              </a:lnSpc>
              <a:buFont typeface="Arial"/>
              <a:buChar char="–"/>
            </a:pPr>
            <a:r>
              <a:rPr lang="es-ES" sz="2000" spc="-1" strike="noStrike">
                <a:solidFill>
                  <a:srgbClr val="000000"/>
                </a:solidFill>
                <a:uFill>
                  <a:solidFill>
                    <a:srgbClr val="ffffff"/>
                  </a:solidFill>
                </a:uFill>
                <a:latin typeface="Calibri"/>
              </a:rPr>
              <a:t>Añadir librerias a netBeans. Carpeta  dist </a:t>
            </a:r>
            <a:r>
              <a:rPr lang="es-ES" sz="2000" spc="-1" strike="noStrike">
                <a:solidFill>
                  <a:srgbClr val="000000"/>
                </a:solidFill>
                <a:uFill>
                  <a:solidFill>
                    <a:srgbClr val="ffffff"/>
                  </a:solidFill>
                </a:uFill>
                <a:latin typeface="Wingdings"/>
              </a:rPr>
              <a:t></a:t>
            </a:r>
            <a:r>
              <a:rPr lang="es-ES" sz="2000" spc="-1" strike="noStrike">
                <a:solidFill>
                  <a:srgbClr val="000000"/>
                </a:solidFill>
                <a:uFill>
                  <a:solidFill>
                    <a:srgbClr val="ffffff"/>
                  </a:solidFill>
                </a:uFill>
                <a:latin typeface="Calibri"/>
              </a:rPr>
              <a:t>jasperreports 5….; </a:t>
            </a:r>
            <a:endParaRPr/>
          </a:p>
          <a:p>
            <a:pPr lvl="1" marL="285840" indent="-285120">
              <a:lnSpc>
                <a:spcPct val="100000"/>
              </a:lnSpc>
              <a:buFont typeface="Arial"/>
              <a:buChar char="–"/>
            </a:pPr>
            <a:r>
              <a:rPr lang="es-ES" sz="2000" spc="-1" strike="noStrike">
                <a:solidFill>
                  <a:srgbClr val="000000"/>
                </a:solidFill>
                <a:uFill>
                  <a:solidFill>
                    <a:srgbClr val="ffffff"/>
                  </a:solidFill>
                </a:uFill>
                <a:latin typeface="Calibri"/>
              </a:rPr>
              <a:t>De la carpeta lib,  (5 archivos .jar) </a:t>
            </a:r>
            <a:r>
              <a:rPr lang="es-ES" sz="2000" spc="-1" strike="noStrike">
                <a:solidFill>
                  <a:srgbClr val="000000"/>
                </a:solidFill>
                <a:uFill>
                  <a:solidFill>
                    <a:srgbClr val="ffffff"/>
                  </a:solidFill>
                </a:uFill>
                <a:latin typeface="Wingdings"/>
              </a:rPr>
              <a:t></a:t>
            </a:r>
            <a:r>
              <a:rPr lang="es-ES" sz="2000" spc="-1" strike="noStrike">
                <a:solidFill>
                  <a:srgbClr val="000000"/>
                </a:solidFill>
                <a:uFill>
                  <a:solidFill>
                    <a:srgbClr val="ffffff"/>
                  </a:solidFill>
                </a:uFill>
                <a:latin typeface="Calibri"/>
              </a:rPr>
              <a:t>commons-xxxxxx</a:t>
            </a:r>
            <a:endParaRPr/>
          </a:p>
          <a:p>
            <a:pPr lvl="1" marL="285840" indent="-285120">
              <a:lnSpc>
                <a:spcPct val="100000"/>
              </a:lnSpc>
              <a:buFont typeface="Arial"/>
              <a:buChar char="–"/>
            </a:pPr>
            <a:r>
              <a:rPr lang="es-ES" sz="2000" spc="-1" strike="noStrike">
                <a:solidFill>
                  <a:srgbClr val="000000"/>
                </a:solidFill>
                <a:uFill>
                  <a:solidFill>
                    <a:srgbClr val="ffffff"/>
                  </a:solidFill>
                </a:uFill>
                <a:latin typeface="Calibri"/>
              </a:rPr>
              <a:t>En otras aplic. mas avanzadas pueden necesitarse más:</a:t>
            </a:r>
            <a:endParaRPr/>
          </a:p>
          <a:p>
            <a:pPr lvl="3" marL="743040" indent="-285120">
              <a:lnSpc>
                <a:spcPct val="100000"/>
              </a:lnSpc>
              <a:buFont typeface="Arial"/>
              <a:buChar char="–"/>
            </a:pPr>
            <a:r>
              <a:rPr lang="es-ES" sz="2200" spc="-1" strike="noStrike">
                <a:solidFill>
                  <a:srgbClr val="000000"/>
                </a:solidFill>
                <a:uFill>
                  <a:solidFill>
                    <a:srgbClr val="ffffff"/>
                  </a:solidFill>
                </a:uFill>
                <a:latin typeface="Calibri"/>
              </a:rPr>
              <a:t>jackson-.....-jar</a:t>
            </a:r>
            <a:endParaRPr/>
          </a:p>
          <a:p>
            <a:pPr lvl="1" marL="285840" indent="-285120">
              <a:lnSpc>
                <a:spcPct val="100000"/>
              </a:lnSpc>
              <a:buFont typeface="Arial"/>
              <a:buChar char="–"/>
            </a:pPr>
            <a:r>
              <a:rPr lang="es-ES" sz="2000" spc="-1" strike="noStrike">
                <a:solidFill>
                  <a:srgbClr val="000000"/>
                </a:solidFill>
                <a:uFill>
                  <a:solidFill>
                    <a:srgbClr val="ffffff"/>
                  </a:solidFill>
                </a:uFill>
                <a:latin typeface="Calibri"/>
              </a:rPr>
              <a:t>Añadimos en la pestaña Javadoc la carpeta api que hay en la c:\jasperreport-xxxx\dist\dosc\api para integrar JasperReports en NetBeans.</a:t>
            </a:r>
            <a:endParaRPr/>
          </a:p>
          <a:p>
            <a:pPr>
              <a:lnSpc>
                <a:spcPct val="100000"/>
              </a:lnSpc>
            </a:pPr>
            <a:endParaRPr/>
          </a:p>
          <a:p>
            <a:pPr lvl="2" marL="343080" indent="-342360">
              <a:lnSpc>
                <a:spcPct val="100000"/>
              </a:lnSpc>
              <a:buClr>
                <a:srgbClr val="0000ff"/>
              </a:buClr>
              <a:buFont typeface="Arial"/>
              <a:buChar char="•"/>
            </a:pPr>
            <a:r>
              <a:rPr lang="es-ES" sz="1800" spc="-1" strike="noStrike" u="sng">
                <a:solidFill>
                  <a:srgbClr val="0000ff"/>
                </a:solidFill>
                <a:uFill>
                  <a:solidFill>
                    <a:srgbClr val="ffffff"/>
                  </a:solidFill>
                </a:uFill>
                <a:latin typeface="Calibri"/>
              </a:rPr>
              <a:t>Documentación online de la API de JasperReport</a:t>
            </a:r>
            <a:endParaRPr/>
          </a:p>
          <a:p>
            <a:pPr>
              <a:lnSpc>
                <a:spcPct val="100000"/>
              </a:lnSpc>
            </a:pPr>
            <a:endParaRPr/>
          </a:p>
          <a:p>
            <a:pPr>
              <a:lnSpc>
                <a:spcPct val="100000"/>
              </a:lnSpc>
            </a:pPr>
            <a:endParaRPr/>
          </a:p>
        </p:txBody>
      </p:sp>
      <p:pic>
        <p:nvPicPr>
          <p:cNvPr id="153" name="Picture 2" descr=""/>
          <p:cNvPicPr/>
          <p:nvPr/>
        </p:nvPicPr>
        <p:blipFill>
          <a:blip r:embed="rId1"/>
          <a:srcRect l="26360" t="26378" r="45656" b="21885"/>
          <a:stretch/>
        </p:blipFill>
        <p:spPr>
          <a:xfrm>
            <a:off x="5286240" y="1214280"/>
            <a:ext cx="3642480" cy="3785400"/>
          </a:xfrm>
          <a:prstGeom prst="rect">
            <a:avLst/>
          </a:prstGeom>
          <a:ln w="9360">
            <a:noFill/>
          </a:ln>
        </p:spPr>
      </p:pic>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30" name="CustomShape 1"/>
          <p:cNvSpPr/>
          <p:nvPr/>
        </p:nvSpPr>
        <p:spPr>
          <a:xfrm>
            <a:off x="685800" y="2130480"/>
            <a:ext cx="7771680" cy="146916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Gráficos</a:t>
            </a:r>
            <a:endParaRPr/>
          </a:p>
        </p:txBody>
      </p:sp>
      <p:sp>
        <p:nvSpPr>
          <p:cNvPr id="231" name="CustomShape 2"/>
          <p:cNvSpPr/>
          <p:nvPr/>
        </p:nvSpPr>
        <p:spPr>
          <a:xfrm>
            <a:off x="1371600" y="3886200"/>
            <a:ext cx="6400080" cy="1751760"/>
          </a:xfrm>
          <a:prstGeom prst="rect">
            <a:avLst/>
          </a:prstGeom>
          <a:noFill/>
          <a:ln>
            <a:noFill/>
          </a:ln>
        </p:spPr>
        <p:style>
          <a:lnRef idx="0"/>
          <a:fillRef idx="0"/>
          <a:effectRef idx="0"/>
          <a:fontRef idx="minor"/>
        </p:style>
        <p:txBody>
          <a:bodyPr lIns="90000" rIns="90000" tIns="45000" bIns="45000"/>
          <a:p>
            <a:pPr algn="ctr">
              <a:lnSpc>
                <a:spcPct val="100000"/>
              </a:lnSpc>
            </a:pPr>
            <a:r>
              <a:rPr lang="es-ES" sz="3200" spc="-1" strike="noStrike">
                <a:solidFill>
                  <a:srgbClr val="8b8b8b"/>
                </a:solidFill>
                <a:uFill>
                  <a:solidFill>
                    <a:srgbClr val="ffffff"/>
                  </a:solidFill>
                </a:uFill>
                <a:latin typeface="Calibri"/>
              </a:rPr>
              <a:t>Algunas veces es más fácil entender la información cuando se nos presenta en una imagen. En el caso de los datos, cuando estamos haciendo comparaciones, lo más fácil es visualizarlos en una gráfica de barras o en una gráfica de pie o pastel.</a:t>
            </a:r>
            <a:endParaRPr/>
          </a:p>
        </p:txBody>
      </p:sp>
    </p:spTree>
  </p:cSld>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32" name="CustomShape 1"/>
          <p:cNvSpPr/>
          <p:nvPr/>
        </p:nvSpPr>
        <p:spPr>
          <a:xfrm>
            <a:off x="200160" y="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3600" spc="-1" strike="noStrike">
                <a:solidFill>
                  <a:srgbClr val="000000"/>
                </a:solidFill>
                <a:uFill>
                  <a:solidFill>
                    <a:srgbClr val="ffffff"/>
                  </a:solidFill>
                </a:uFill>
                <a:latin typeface="Calibri"/>
              </a:rPr>
              <a:t>Pasos</a:t>
            </a:r>
            <a:r>
              <a:rPr lang="es-ES" sz="4400" spc="-1" strike="noStrike">
                <a:solidFill>
                  <a:srgbClr val="000000"/>
                </a:solidFill>
                <a:uFill>
                  <a:solidFill>
                    <a:srgbClr val="ffffff"/>
                  </a:solidFill>
                </a:uFill>
                <a:latin typeface="Calibri"/>
              </a:rPr>
              <a:t>. </a:t>
            </a:r>
            <a:r>
              <a:rPr lang="es-ES" sz="2400" spc="-1" strike="noStrike">
                <a:solidFill>
                  <a:srgbClr val="000000"/>
                </a:solidFill>
                <a:uFill>
                  <a:solidFill>
                    <a:srgbClr val="ffffff"/>
                  </a:solidFill>
                </a:uFill>
                <a:latin typeface="Calibri"/>
              </a:rPr>
              <a:t>Con datasource propio</a:t>
            </a:r>
            <a:endParaRPr/>
          </a:p>
        </p:txBody>
      </p:sp>
      <p:sp>
        <p:nvSpPr>
          <p:cNvPr id="233" name="CustomShape 2"/>
          <p:cNvSpPr/>
          <p:nvPr/>
        </p:nvSpPr>
        <p:spPr>
          <a:xfrm>
            <a:off x="500040" y="1000080"/>
            <a:ext cx="8643240" cy="5850720"/>
          </a:xfrm>
          <a:prstGeom prst="rect">
            <a:avLst/>
          </a:prstGeom>
          <a:noFill/>
          <a:ln>
            <a:noFill/>
          </a:ln>
        </p:spPr>
        <p:style>
          <a:lnRef idx="0"/>
          <a:fillRef idx="0"/>
          <a:effectRef idx="0"/>
          <a:fontRef idx="minor"/>
        </p:style>
        <p:txBody>
          <a:bodyPr lIns="90000" rIns="90000" tIns="45000" bIns="45000"/>
          <a:p>
            <a:pPr marL="343080" indent="-342360">
              <a:lnSpc>
                <a:spcPct val="100000"/>
              </a:lnSpc>
            </a:pPr>
            <a:r>
              <a:rPr lang="es-ES" sz="1800" spc="-1" strike="noStrike">
                <a:solidFill>
                  <a:srgbClr val="000000"/>
                </a:solidFill>
                <a:uFill>
                  <a:solidFill>
                    <a:srgbClr val="ffffff"/>
                  </a:solidFill>
                </a:uFill>
                <a:latin typeface="Calibri"/>
                <a:ea typeface="DejaVu Sans"/>
              </a:rPr>
              <a:t>En el IDE.</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Proyecto nuevo. Agregar dos jar: jfreechart.jar y jcommon.jar</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Definir una clase cuya instancia mantenga los datos del reporte. Modelo de datos</a:t>
            </a:r>
            <a:endParaRPr/>
          </a:p>
          <a:p>
            <a:pPr marL="343080" indent="-342360">
              <a:lnSpc>
                <a:spcPct val="100000"/>
              </a:lnSpc>
            </a:pPr>
            <a:r>
              <a:rPr lang="es-ES" sz="1800" spc="-1" strike="noStrike">
                <a:solidFill>
                  <a:srgbClr val="000000"/>
                </a:solidFill>
                <a:uFill>
                  <a:solidFill>
                    <a:srgbClr val="ffffff"/>
                  </a:solidFill>
                </a:uFill>
                <a:latin typeface="Calibri"/>
                <a:ea typeface="DejaVu Sans"/>
              </a:rPr>
              <a:t>Nuevo report vacío.</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Agregamos el título y nombres de columnas que corresponda.</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Agregamos en le reports inspector un nuevo grupo </a:t>
            </a:r>
            <a:r>
              <a:rPr lang="es-ES" sz="1800" spc="-1" strike="noStrike">
                <a:solidFill>
                  <a:srgbClr val="000000"/>
                </a:solidFill>
                <a:uFill>
                  <a:solidFill>
                    <a:srgbClr val="ffffff"/>
                  </a:solidFill>
                </a:uFill>
                <a:latin typeface="Wingdings"/>
                <a:ea typeface="DejaVu Sans"/>
              </a:rPr>
              <a:t></a:t>
            </a:r>
            <a:r>
              <a:rPr b="1" lang="es-ES" sz="1800" spc="-1" strike="noStrike">
                <a:solidFill>
                  <a:srgbClr val="000000"/>
                </a:solidFill>
                <a:uFill>
                  <a:solidFill>
                    <a:srgbClr val="ffffff"/>
                  </a:solidFill>
                </a:uFill>
                <a:latin typeface="Calibri"/>
                <a:ea typeface="DejaVu Sans"/>
              </a:rPr>
              <a:t>Add report group </a:t>
            </a:r>
            <a:r>
              <a:rPr lang="es-ES" sz="1800" spc="-1" strike="noStrike">
                <a:solidFill>
                  <a:srgbClr val="000000"/>
                </a:solidFill>
                <a:uFill>
                  <a:solidFill>
                    <a:srgbClr val="ffffff"/>
                  </a:solidFill>
                </a:uFill>
                <a:latin typeface="Calibri"/>
                <a:ea typeface="DejaVu Sans"/>
              </a:rPr>
              <a:t>y le indicamos el nombre del grupo y el campo por el que interesa agrupar No seleccionar  el agregar cabecera y pie de grupo para el caso.</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Sobre el report inspector se pude observar que se han generado  dos nuevas bandas: CONSOLAS Group Header y  CONSOLAS Group Footer y además un nueva variable: CONSOLAS_COUNT que si nos interesa.</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Arrastramos de la paleta un chart y lo dejamos sobre la banda Sumary, se reajustan los tamaños y aparece  una nueva ventana para elegir el tipo de gráfico.</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Confiurar el gráfico para que muestre los datos de interés. </a:t>
            </a:r>
            <a:r>
              <a:rPr lang="es-ES" sz="1800" spc="-1" strike="noStrike">
                <a:solidFill>
                  <a:srgbClr val="000000"/>
                </a:solidFill>
                <a:uFill>
                  <a:solidFill>
                    <a:srgbClr val="ffffff"/>
                  </a:solidFill>
                </a:uFill>
                <a:latin typeface="Wingdings"/>
                <a:ea typeface="DejaVu Sans"/>
              </a:rPr>
              <a:t></a:t>
            </a:r>
            <a:r>
              <a:rPr lang="es-ES" sz="1800" spc="-1" strike="noStrike">
                <a:solidFill>
                  <a:srgbClr val="000000"/>
                </a:solidFill>
                <a:uFill>
                  <a:solidFill>
                    <a:srgbClr val="ffffff"/>
                  </a:solidFill>
                </a:uFill>
                <a:latin typeface="Calibri"/>
                <a:ea typeface="DejaVu Sans"/>
              </a:rPr>
              <a:t> </a:t>
            </a:r>
            <a:r>
              <a:rPr b="1" lang="es-ES" sz="1800" spc="-1" strike="noStrike">
                <a:solidFill>
                  <a:srgbClr val="000000"/>
                </a:solidFill>
                <a:uFill>
                  <a:solidFill>
                    <a:srgbClr val="ffffff"/>
                  </a:solidFill>
                </a:uFill>
                <a:latin typeface="Calibri"/>
                <a:ea typeface="DejaVu Sans"/>
              </a:rPr>
              <a:t>Chart Data. En la pestaña Details se configuran tres variables:</a:t>
            </a:r>
            <a:endParaRPr/>
          </a:p>
          <a:p>
            <a:pPr marL="343080" indent="-342360">
              <a:lnSpc>
                <a:spcPct val="100000"/>
              </a:lnSpc>
              <a:buFont typeface="Calibri"/>
              <a:buAutoNum type="arabicPeriod"/>
            </a:pPr>
            <a:r>
              <a:rPr b="1" lang="es-ES" sz="1800" spc="-1" strike="noStrike">
                <a:solidFill>
                  <a:srgbClr val="000000"/>
                </a:solidFill>
                <a:uFill>
                  <a:solidFill>
                    <a:srgbClr val="ffffff"/>
                  </a:solidFill>
                </a:uFill>
                <a:latin typeface="Calibri"/>
                <a:ea typeface="DejaVu Sans"/>
              </a:rPr>
              <a:t>- Key expresion </a:t>
            </a:r>
            <a:r>
              <a:rPr b="1" lang="es-ES" sz="1800" spc="-1" strike="noStrike">
                <a:solidFill>
                  <a:srgbClr val="000000"/>
                </a:solidFill>
                <a:uFill>
                  <a:solidFill>
                    <a:srgbClr val="ffffff"/>
                  </a:solidFill>
                </a:uFill>
                <a:latin typeface="Wingdings"/>
                <a:ea typeface="DejaVu Sans"/>
              </a:rPr>
              <a:t></a:t>
            </a:r>
            <a:r>
              <a:rPr b="1" lang="es-ES" sz="1800" spc="-1" strike="noStrike">
                <a:solidFill>
                  <a:srgbClr val="000000"/>
                </a:solidFill>
                <a:uFill>
                  <a:solidFill>
                    <a:srgbClr val="ffffff"/>
                  </a:solidFill>
                </a:uFill>
                <a:latin typeface="Calibri"/>
                <a:ea typeface="DejaVu Sans"/>
              </a:rPr>
              <a:t>   BASE :  $F(CONSOLA)</a:t>
            </a:r>
            <a:endParaRPr/>
          </a:p>
          <a:p>
            <a:pPr marL="343080" indent="-342360">
              <a:lnSpc>
                <a:spcPct val="100000"/>
              </a:lnSpc>
              <a:buFont typeface="Calibri"/>
              <a:buAutoNum type="arabicPeriod"/>
            </a:pPr>
            <a:r>
              <a:rPr b="1" lang="es-ES" sz="1800" spc="-1" strike="noStrike">
                <a:solidFill>
                  <a:srgbClr val="000000"/>
                </a:solidFill>
                <a:uFill>
                  <a:solidFill>
                    <a:srgbClr val="ffffff"/>
                  </a:solidFill>
                </a:uFill>
                <a:latin typeface="Calibri"/>
                <a:ea typeface="DejaVu Sans"/>
              </a:rPr>
              <a:t>- Value expresión </a:t>
            </a:r>
            <a:r>
              <a:rPr b="1" lang="es-ES" sz="1800" spc="-1" strike="noStrike">
                <a:solidFill>
                  <a:srgbClr val="000000"/>
                </a:solidFill>
                <a:uFill>
                  <a:solidFill>
                    <a:srgbClr val="ffffff"/>
                  </a:solidFill>
                </a:uFill>
                <a:latin typeface="Wingdings"/>
                <a:ea typeface="DejaVu Sans"/>
              </a:rPr>
              <a:t></a:t>
            </a:r>
            <a:r>
              <a:rPr b="1" lang="es-ES" sz="1800" spc="-1" strike="noStrike">
                <a:solidFill>
                  <a:srgbClr val="000000"/>
                </a:solidFill>
                <a:uFill>
                  <a:solidFill>
                    <a:srgbClr val="ffffff"/>
                  </a:solidFill>
                </a:uFill>
                <a:latin typeface="Calibri"/>
                <a:ea typeface="DejaVu Sans"/>
              </a:rPr>
              <a:t> Tamaño de las piezas graficas,</a:t>
            </a:r>
            <a:endParaRPr/>
          </a:p>
          <a:p>
            <a:pPr marL="343080" indent="-342360">
              <a:lnSpc>
                <a:spcPct val="100000"/>
              </a:lnSpc>
              <a:buFont typeface="Calibri"/>
              <a:buAutoNum type="arabicPeriod"/>
            </a:pPr>
            <a:r>
              <a:rPr b="1" lang="es-ES" sz="1800" spc="-1" strike="noStrike">
                <a:solidFill>
                  <a:srgbClr val="000000"/>
                </a:solidFill>
                <a:uFill>
                  <a:solidFill>
                    <a:srgbClr val="ffffff"/>
                  </a:solidFill>
                </a:uFill>
                <a:latin typeface="Calibri"/>
                <a:ea typeface="DejaVu Sans"/>
              </a:rPr>
              <a:t>- Label expresi.on </a:t>
            </a:r>
            <a:r>
              <a:rPr b="1" lang="es-ES" sz="1800" spc="-1" strike="noStrike">
                <a:solidFill>
                  <a:srgbClr val="000000"/>
                </a:solidFill>
                <a:uFill>
                  <a:solidFill>
                    <a:srgbClr val="ffffff"/>
                  </a:solidFill>
                </a:uFill>
                <a:latin typeface="Wingdings"/>
                <a:ea typeface="DejaVu Sans"/>
              </a:rPr>
              <a:t></a:t>
            </a:r>
            <a:r>
              <a:rPr b="1" lang="es-ES" sz="1800" spc="-1" strike="noStrike">
                <a:solidFill>
                  <a:srgbClr val="000000"/>
                </a:solidFill>
                <a:uFill>
                  <a:solidFill>
                    <a:srgbClr val="ffffff"/>
                  </a:solidFill>
                </a:uFill>
                <a:latin typeface="Calibri"/>
                <a:ea typeface="DejaVu Sans"/>
              </a:rPr>
              <a:t> Etiqueta para cada valor $f(consola)+ “-” + $&amp;(CONSOLALS-COUNT)</a:t>
            </a:r>
            <a:endParaRPr/>
          </a:p>
          <a:p>
            <a:pPr marL="343080" indent="-342360">
              <a:lnSpc>
                <a:spcPct val="100000"/>
              </a:lnSpc>
              <a:buFont typeface="Calibri"/>
              <a:buAutoNum type="arabicPeriod"/>
            </a:pPr>
            <a:r>
              <a:rPr b="1" lang="es-ES" sz="1800" spc="-1" strike="noStrike">
                <a:solidFill>
                  <a:srgbClr val="000000"/>
                </a:solidFill>
                <a:uFill>
                  <a:solidFill>
                    <a:srgbClr val="ffffff"/>
                  </a:solidFill>
                </a:uFill>
                <a:latin typeface="Calibri"/>
                <a:ea typeface="DejaVu Sans"/>
              </a:rPr>
              <a:t>Visualizar con Preview.</a:t>
            </a:r>
            <a:endParaRPr/>
          </a:p>
          <a:p>
            <a:pPr>
              <a:lnSpc>
                <a:spcPct val="100000"/>
              </a:lnSpc>
            </a:pPr>
            <a:endParaRPr/>
          </a:p>
        </p:txBody>
      </p:sp>
    </p:spTree>
  </p:cSld>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34" name="CustomShape 1"/>
          <p:cNvSpPr/>
          <p:nvPr/>
        </p:nvSpPr>
        <p:spPr>
          <a:xfrm>
            <a:off x="0" y="1252440"/>
            <a:ext cx="9143280" cy="5578200"/>
          </a:xfrm>
          <a:prstGeom prst="rect">
            <a:avLst/>
          </a:prstGeom>
          <a:noFill/>
          <a:ln w="9360">
            <a:noFill/>
          </a:ln>
        </p:spPr>
        <p:style>
          <a:lnRef idx="0"/>
          <a:fillRef idx="0"/>
          <a:effectRef idx="0"/>
          <a:fontRef idx="minor"/>
        </p:style>
        <p:txBody>
          <a:bodyPr lIns="90000" rIns="90000" tIns="45000" bIns="45000" anchor="ctr"/>
          <a:p>
            <a:pPr>
              <a:lnSpc>
                <a:spcPct val="100000"/>
              </a:lnSpc>
            </a:pPr>
            <a:r>
              <a:rPr lang="es-ES" sz="1800" spc="-1" strike="noStrike">
                <a:solidFill>
                  <a:srgbClr val="000000"/>
                </a:solidFill>
                <a:uFill>
                  <a:solidFill>
                    <a:srgbClr val="ffffff"/>
                  </a:solidFill>
                </a:uFill>
                <a:latin typeface="Calibri"/>
                <a:ea typeface="DejaVu Sans"/>
              </a:rPr>
              <a:t>public class Main { </a:t>
            </a:r>
            <a:endParaRPr/>
          </a:p>
          <a:p>
            <a:pPr>
              <a:lnSpc>
                <a:spcPct val="100000"/>
              </a:lnSpc>
            </a:pPr>
            <a:r>
              <a:rPr lang="es-ES" sz="1800" spc="-1" strike="noStrike">
                <a:solidFill>
                  <a:srgbClr val="000000"/>
                </a:solidFill>
                <a:uFill>
                  <a:solidFill>
                    <a:srgbClr val="ffffff"/>
                  </a:solidFill>
                </a:uFill>
                <a:latin typeface="Calibri"/>
                <a:ea typeface="DejaVu Sans"/>
              </a:rPr>
              <a:t>public static void main(String[] args) throws Exception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List listaJugadores = new ArrayList(); </a:t>
            </a:r>
            <a:endParaRPr/>
          </a:p>
          <a:p>
            <a:pPr marL="987480" indent="-529560">
              <a:lnSpc>
                <a:spcPct val="100000"/>
              </a:lnSpc>
            </a:pP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for (int i = 1; i &lt;= 49; i++)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listaJugadores.add(new Jugador(i, "Jugador " + i , "Wii"));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for(int i = 50; i &lt;= 79; i++)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listaJugadores.add(new Jugador(i, "Jugador " + i , "XBox"));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for(int i = 80; i &lt;= 100; i++)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listaJugadores.add(new Jugador(i, "Jugador " + i , "PS3")); } </a:t>
            </a:r>
            <a:endParaRPr/>
          </a:p>
          <a:p>
            <a:pPr marL="987480" indent="-529560">
              <a:lnSpc>
                <a:spcPct val="100000"/>
              </a:lnSpc>
            </a:pP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JasperReport reporte = (JasperReport)JRLoader.loadObject("reporteGrafica.jasper");</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JasperPrint jasperPrint = JasperFillManager.fillReport(reporte, null, new JRBeanCollectionDataSource(listaJugadores));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JRExporter exporter = new JRPdfExporter();</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exporter.setParameter(JRExporterParameter.JASPER_PRINT, jasperPrint);</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exporter.setParameter(JRExporterParameter.OUTPUT_FILE, new File("reporte grafica.pdf"));</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exporter.exportReport();</a:t>
            </a:r>
            <a:endParaRPr/>
          </a:p>
          <a:p>
            <a:pPr marL="987480" indent="-529560">
              <a:lnSpc>
                <a:spcPct val="100000"/>
              </a:lnSpc>
            </a:pPr>
            <a:r>
              <a:rPr lang="es-ES" sz="1800" spc="-1" strike="noStrike">
                <a:solidFill>
                  <a:srgbClr val="000000"/>
                </a:solidFill>
                <a:uFill>
                  <a:solidFill>
                    <a:srgbClr val="ffffff"/>
                  </a:solidFill>
                </a:uFill>
                <a:latin typeface="Arial Unicode MS"/>
                <a:ea typeface="DejaVu Sans"/>
              </a:rPr>
              <a:t> </a:t>
            </a:r>
            <a:r>
              <a:rPr b="1" lang="es-ES" sz="1800" spc="-1" strike="noStrike">
                <a:solidFill>
                  <a:srgbClr val="000000"/>
                </a:solidFill>
                <a:uFill>
                  <a:solidFill>
                    <a:srgbClr val="ffffff"/>
                  </a:solidFill>
                </a:uFill>
                <a:latin typeface="Courier New"/>
                <a:ea typeface="DejaVu Sans"/>
              </a:rPr>
              <a:t>}</a:t>
            </a:r>
            <a:r>
              <a:rPr lang="es-ES" sz="1800" spc="-1" strike="noStrike">
                <a:solidFill>
                  <a:srgbClr val="000000"/>
                </a:solidFill>
                <a:uFill>
                  <a:solidFill>
                    <a:srgbClr val="ffffff"/>
                  </a:solidFill>
                </a:uFill>
                <a:latin typeface="Arial Unicode MS"/>
                <a:ea typeface="DejaVu Sans"/>
              </a:rPr>
              <a:t> </a:t>
            </a:r>
            <a:endParaRPr/>
          </a:p>
          <a:p>
            <a:pPr marL="987480" indent="-529560">
              <a:lnSpc>
                <a:spcPct val="100000"/>
              </a:lnSpc>
            </a:pPr>
            <a:r>
              <a:rPr b="1" lang="es-ES" sz="1800" spc="-1" strike="noStrike">
                <a:solidFill>
                  <a:srgbClr val="000000"/>
                </a:solidFill>
                <a:uFill>
                  <a:solidFill>
                    <a:srgbClr val="ffffff"/>
                  </a:solidFill>
                </a:uFill>
                <a:latin typeface="Courier New"/>
                <a:ea typeface="DejaVu Sans"/>
              </a:rPr>
              <a:t>}</a:t>
            </a:r>
            <a:r>
              <a:rPr lang="es-ES" sz="1800" spc="-1" strike="noStrike">
                <a:solidFill>
                  <a:srgbClr val="000000"/>
                </a:solidFill>
                <a:uFill>
                  <a:solidFill>
                    <a:srgbClr val="ffffff"/>
                  </a:solidFill>
                </a:uFill>
                <a:latin typeface="Arial"/>
                <a:ea typeface="DejaVu Sans"/>
              </a:rPr>
              <a:t> </a:t>
            </a:r>
            <a:endParaRPr/>
          </a:p>
        </p:txBody>
      </p:sp>
    </p:spTree>
  </p:cSld>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35" name="CustomShape 1"/>
          <p:cNvSpPr/>
          <p:nvPr/>
        </p:nvSpPr>
        <p:spPr>
          <a:xfrm>
            <a:off x="685800" y="2130480"/>
            <a:ext cx="3385440" cy="146916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Grupos</a:t>
            </a:r>
            <a:endParaRPr/>
          </a:p>
        </p:txBody>
      </p:sp>
      <p:sp>
        <p:nvSpPr>
          <p:cNvPr id="236" name="CustomShape 2"/>
          <p:cNvSpPr/>
          <p:nvPr/>
        </p:nvSpPr>
        <p:spPr>
          <a:xfrm>
            <a:off x="500040" y="3886200"/>
            <a:ext cx="4571280" cy="2471040"/>
          </a:xfrm>
          <a:prstGeom prst="rect">
            <a:avLst/>
          </a:prstGeom>
          <a:noFill/>
          <a:ln>
            <a:noFill/>
          </a:ln>
        </p:spPr>
        <p:style>
          <a:lnRef idx="0"/>
          <a:fillRef idx="0"/>
          <a:effectRef idx="0"/>
          <a:fontRef idx="minor"/>
        </p:style>
        <p:txBody>
          <a:bodyPr lIns="90000" rIns="90000" tIns="45000" bIns="45000"/>
          <a:p>
            <a:pPr algn="ctr">
              <a:lnSpc>
                <a:spcPct val="100000"/>
              </a:lnSpc>
            </a:pPr>
            <a:r>
              <a:rPr lang="es-ES" sz="3200" spc="-1" strike="noStrike">
                <a:solidFill>
                  <a:srgbClr val="8b8b8b"/>
                </a:solidFill>
                <a:uFill>
                  <a:solidFill>
                    <a:srgbClr val="ffffff"/>
                  </a:solidFill>
                </a:uFill>
                <a:latin typeface="Calibri"/>
              </a:rPr>
              <a:t>Cómo deben ser usados los grupos para agrupar un conjunto de datos relacionados y mostrar estos grupos de forma clara en el reporte. </a:t>
            </a:r>
            <a:endParaRPr/>
          </a:p>
          <a:p>
            <a:pPr algn="ctr">
              <a:lnSpc>
                <a:spcPct val="100000"/>
              </a:lnSpc>
            </a:pPr>
            <a:endParaRPr/>
          </a:p>
          <a:p>
            <a:pPr algn="ctr">
              <a:lnSpc>
                <a:spcPct val="100000"/>
              </a:lnSpc>
            </a:pPr>
            <a:r>
              <a:rPr lang="es-ES" sz="3200" spc="-1" strike="noStrike">
                <a:solidFill>
                  <a:srgbClr val="8b8b8b"/>
                </a:solidFill>
                <a:uFill>
                  <a:solidFill>
                    <a:srgbClr val="ffffff"/>
                  </a:solidFill>
                </a:uFill>
                <a:latin typeface="Calibri"/>
              </a:rPr>
              <a:t>Por ej.: las ventas de las consolas de última generación (Wii, XBox 360, y PS3).</a:t>
            </a:r>
            <a:endParaRPr/>
          </a:p>
        </p:txBody>
      </p:sp>
      <p:pic>
        <p:nvPicPr>
          <p:cNvPr id="237" name="Picture 2" descr=""/>
          <p:cNvPicPr/>
          <p:nvPr/>
        </p:nvPicPr>
        <p:blipFill>
          <a:blip r:embed="rId1"/>
          <a:stretch/>
        </p:blipFill>
        <p:spPr>
          <a:xfrm>
            <a:off x="5143680" y="2428920"/>
            <a:ext cx="3774240" cy="4050720"/>
          </a:xfrm>
          <a:prstGeom prst="rect">
            <a:avLst/>
          </a:prstGeom>
          <a:ln>
            <a:noFill/>
          </a:ln>
        </p:spPr>
      </p:pic>
    </p:spTree>
  </p:cSld>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38"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Pasos</a:t>
            </a:r>
            <a:endParaRPr/>
          </a:p>
        </p:txBody>
      </p:sp>
      <p:sp>
        <p:nvSpPr>
          <p:cNvPr id="239" name="CustomShape 2"/>
          <p:cNvSpPr/>
          <p:nvPr/>
        </p:nvSpPr>
        <p:spPr>
          <a:xfrm>
            <a:off x="642960" y="1714320"/>
            <a:ext cx="8143200" cy="4204800"/>
          </a:xfrm>
          <a:prstGeom prst="rect">
            <a:avLst/>
          </a:prstGeom>
          <a:noFill/>
          <a:ln>
            <a:noFill/>
          </a:ln>
        </p:spPr>
        <p:style>
          <a:lnRef idx="0"/>
          <a:fillRef idx="0"/>
          <a:effectRef idx="0"/>
          <a:fontRef idx="minor"/>
        </p:style>
        <p:txBody>
          <a:bodyPr lIns="90000" rIns="90000" tIns="45000" bIns="45000"/>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Crear un nuevo reporte vacío</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Colocamos el título en la banda Title, texto estático.</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Colocamos los fields correspondientes en la banda Detail</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Creamos el grupo correspondiente a las consolas </a:t>
            </a:r>
            <a:r>
              <a:rPr lang="es-ES" sz="1800" spc="-1" strike="noStrike">
                <a:solidFill>
                  <a:srgbClr val="000000"/>
                </a:solidFill>
                <a:uFill>
                  <a:solidFill>
                    <a:srgbClr val="ffffff"/>
                  </a:solidFill>
                </a:uFill>
                <a:latin typeface="Wingdings"/>
                <a:ea typeface="DejaVu Sans"/>
              </a:rPr>
              <a:t></a:t>
            </a:r>
            <a:r>
              <a:rPr lang="es-ES" sz="1800" spc="-1" strike="noStrike">
                <a:solidFill>
                  <a:srgbClr val="000000"/>
                </a:solidFill>
                <a:uFill>
                  <a:solidFill>
                    <a:srgbClr val="ffffff"/>
                  </a:solidFill>
                </a:uFill>
                <a:latin typeface="Calibri"/>
                <a:ea typeface="DejaVu Sans"/>
              </a:rPr>
              <a:t>Add Reports Group. En la ventana New group wizard introducimos  el nombre del grupo, y el campo de grupo (“consola”)</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En la ventana siguiente dejamos seleccionados las dos opciones ("Add the group header" y "Add the group footer").  Veremos que en la plantilla de nuestro reporte han aparecido dos nuevas bandas, "CONSOLAS Group Header" y "CONSOLAS Group Footer", además de una nueva variable, CONSOLAS_COUNT:</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En la banda CONSOLAS Group Heder arrastramos en field $F(consola)</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Cambiando a la pestaña Preview se compila el reporte y se generas e larchivo .jasper</a:t>
            </a:r>
            <a:endParaRPr/>
          </a:p>
          <a:p>
            <a:pPr marL="343080" indent="-342360">
              <a:lnSpc>
                <a:spcPct val="100000"/>
              </a:lnSpc>
              <a:buFont typeface="Calibri"/>
              <a:buAutoNum type="arabicPeriod"/>
            </a:pPr>
            <a:r>
              <a:rPr lang="es-ES" sz="1800" spc="-1" strike="noStrike">
                <a:solidFill>
                  <a:srgbClr val="000000"/>
                </a:solidFill>
                <a:uFill>
                  <a:solidFill>
                    <a:srgbClr val="ffffff"/>
                  </a:solidFill>
                </a:uFill>
                <a:latin typeface="Calibri"/>
                <a:ea typeface="DejaVu Sans"/>
              </a:rPr>
              <a:t>Se escribe el main(), que es el mismo de antes</a:t>
            </a:r>
            <a:endParaRPr/>
          </a:p>
          <a:p>
            <a:pPr>
              <a:lnSpc>
                <a:spcPct val="100000"/>
              </a:lnSpc>
            </a:pPr>
            <a:endParaRPr/>
          </a:p>
        </p:txBody>
      </p:sp>
    </p:spTree>
  </p:cSld>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40" name="CustomShape 1"/>
          <p:cNvSpPr/>
          <p:nvPr/>
        </p:nvSpPr>
        <p:spPr>
          <a:xfrm>
            <a:off x="0" y="1252440"/>
            <a:ext cx="9143280" cy="5578200"/>
          </a:xfrm>
          <a:prstGeom prst="rect">
            <a:avLst/>
          </a:prstGeom>
          <a:noFill/>
          <a:ln w="9360">
            <a:noFill/>
          </a:ln>
        </p:spPr>
        <p:style>
          <a:lnRef idx="0"/>
          <a:fillRef idx="0"/>
          <a:effectRef idx="0"/>
          <a:fontRef idx="minor"/>
        </p:style>
        <p:txBody>
          <a:bodyPr lIns="90000" rIns="90000" tIns="45000" bIns="45000" anchor="ctr"/>
          <a:p>
            <a:pPr>
              <a:lnSpc>
                <a:spcPct val="100000"/>
              </a:lnSpc>
            </a:pPr>
            <a:r>
              <a:rPr lang="es-ES" sz="1800" spc="-1" strike="noStrike">
                <a:solidFill>
                  <a:srgbClr val="000000"/>
                </a:solidFill>
                <a:uFill>
                  <a:solidFill>
                    <a:srgbClr val="ffffff"/>
                  </a:solidFill>
                </a:uFill>
                <a:latin typeface="Calibri"/>
                <a:ea typeface="DejaVu Sans"/>
              </a:rPr>
              <a:t>public class Main { </a:t>
            </a:r>
            <a:endParaRPr/>
          </a:p>
          <a:p>
            <a:pPr>
              <a:lnSpc>
                <a:spcPct val="100000"/>
              </a:lnSpc>
            </a:pPr>
            <a:r>
              <a:rPr lang="es-ES" sz="1800" spc="-1" strike="noStrike">
                <a:solidFill>
                  <a:srgbClr val="000000"/>
                </a:solidFill>
                <a:uFill>
                  <a:solidFill>
                    <a:srgbClr val="ffffff"/>
                  </a:solidFill>
                </a:uFill>
                <a:latin typeface="Calibri"/>
                <a:ea typeface="DejaVu Sans"/>
              </a:rPr>
              <a:t>public static void main(String[] args) throws Exception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List listaJugadores = new ArrayList(); </a:t>
            </a:r>
            <a:endParaRPr/>
          </a:p>
          <a:p>
            <a:pPr marL="987480" indent="-529560">
              <a:lnSpc>
                <a:spcPct val="100000"/>
              </a:lnSpc>
            </a:pP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for (int i = 1; i &lt;= 49; i++)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listaJugadores.add(new Jugador(i, "Jugador " + i , "Wii"));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for(int i = 50; i &lt;= 79; i++)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listaJugadores.add(new Jugador(i, "Jugador " + i , "XBox"));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for(int i = 80; i &lt;= 100; i++) {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listaJugadores.add(new Jugador(i, "Jugador " + i , "PS3")); } </a:t>
            </a:r>
            <a:endParaRPr/>
          </a:p>
          <a:p>
            <a:pPr marL="987480" indent="-529560">
              <a:lnSpc>
                <a:spcPct val="100000"/>
              </a:lnSpc>
            </a:pP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JasperReport reporte = (JasperReport)JRLoader.loadObject("reporteGrafica.jasper");</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JasperPrint jasperPrint = JasperFillManager.fillReport(reporte, null, new JRBeanCollectionDataSource(listaJugadores)); </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JRExporter exporter = new JRPdfExporter();</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exporter.setParameter(JRExporterParameter.JASPER_PRINT, jasperPrint);</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exporter.setParameter(JRExporterParameter.OUTPUT_FILE, new File("reporte grafica.pdf"));</a:t>
            </a:r>
            <a:endParaRPr/>
          </a:p>
          <a:p>
            <a:pPr marL="987480" indent="-529560">
              <a:lnSpc>
                <a:spcPct val="100000"/>
              </a:lnSpc>
            </a:pP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exporter.exportReport();</a:t>
            </a:r>
            <a:endParaRPr/>
          </a:p>
          <a:p>
            <a:pPr marL="987480" indent="-529560">
              <a:lnSpc>
                <a:spcPct val="100000"/>
              </a:lnSpc>
            </a:pPr>
            <a:r>
              <a:rPr lang="es-ES" sz="1800" spc="-1" strike="noStrike">
                <a:solidFill>
                  <a:srgbClr val="000000"/>
                </a:solidFill>
                <a:uFill>
                  <a:solidFill>
                    <a:srgbClr val="ffffff"/>
                  </a:solidFill>
                </a:uFill>
                <a:latin typeface="Arial Unicode MS"/>
                <a:ea typeface="DejaVu Sans"/>
              </a:rPr>
              <a:t> </a:t>
            </a:r>
            <a:r>
              <a:rPr b="1" lang="es-ES" sz="1800" spc="-1" strike="noStrike">
                <a:solidFill>
                  <a:srgbClr val="000000"/>
                </a:solidFill>
                <a:uFill>
                  <a:solidFill>
                    <a:srgbClr val="ffffff"/>
                  </a:solidFill>
                </a:uFill>
                <a:latin typeface="Courier New"/>
                <a:ea typeface="DejaVu Sans"/>
              </a:rPr>
              <a:t>}</a:t>
            </a:r>
            <a:r>
              <a:rPr lang="es-ES" sz="1800" spc="-1" strike="noStrike">
                <a:solidFill>
                  <a:srgbClr val="000000"/>
                </a:solidFill>
                <a:uFill>
                  <a:solidFill>
                    <a:srgbClr val="ffffff"/>
                  </a:solidFill>
                </a:uFill>
                <a:latin typeface="Arial Unicode MS"/>
                <a:ea typeface="DejaVu Sans"/>
              </a:rPr>
              <a:t> </a:t>
            </a:r>
            <a:endParaRPr/>
          </a:p>
          <a:p>
            <a:pPr marL="987480" indent="-529560">
              <a:lnSpc>
                <a:spcPct val="100000"/>
              </a:lnSpc>
            </a:pPr>
            <a:r>
              <a:rPr b="1" lang="es-ES" sz="1800" spc="-1" strike="noStrike">
                <a:solidFill>
                  <a:srgbClr val="000000"/>
                </a:solidFill>
                <a:uFill>
                  <a:solidFill>
                    <a:srgbClr val="ffffff"/>
                  </a:solidFill>
                </a:uFill>
                <a:latin typeface="Courier New"/>
                <a:ea typeface="DejaVu Sans"/>
              </a:rPr>
              <a:t>}</a:t>
            </a:r>
            <a:r>
              <a:rPr lang="es-ES" sz="1800" spc="-1" strike="noStrike">
                <a:solidFill>
                  <a:srgbClr val="000000"/>
                </a:solidFill>
                <a:uFill>
                  <a:solidFill>
                    <a:srgbClr val="ffffff"/>
                  </a:solidFill>
                </a:uFill>
                <a:latin typeface="Arial"/>
                <a:ea typeface="DejaVu Sans"/>
              </a:rPr>
              <a:t> </a:t>
            </a:r>
            <a:endParaRPr/>
          </a:p>
        </p:txBody>
      </p:sp>
    </p:spTree>
  </p:cSld>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41" name="CustomShape 1"/>
          <p:cNvSpPr/>
          <p:nvPr/>
        </p:nvSpPr>
        <p:spPr>
          <a:xfrm>
            <a:off x="685800" y="2130480"/>
            <a:ext cx="7771680" cy="146916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Subreportes</a:t>
            </a:r>
            <a:endParaRPr/>
          </a:p>
        </p:txBody>
      </p:sp>
      <p:sp>
        <p:nvSpPr>
          <p:cNvPr id="242" name="CustomShape 2"/>
          <p:cNvSpPr/>
          <p:nvPr/>
        </p:nvSpPr>
        <p:spPr>
          <a:xfrm>
            <a:off x="1371600" y="3886200"/>
            <a:ext cx="7057440" cy="1751760"/>
          </a:xfrm>
          <a:prstGeom prst="rect">
            <a:avLst/>
          </a:prstGeom>
          <a:noFill/>
          <a:ln>
            <a:noFill/>
          </a:ln>
        </p:spPr>
        <p:style>
          <a:lnRef idx="0"/>
          <a:fillRef idx="0"/>
          <a:effectRef idx="0"/>
          <a:fontRef idx="minor"/>
        </p:style>
        <p:txBody>
          <a:bodyPr lIns="90000" rIns="90000" tIns="45000" bIns="45000"/>
          <a:p>
            <a:endParaRPr/>
          </a:p>
          <a:p>
            <a:r>
              <a:rPr lang="es-ES" sz="3200" spc="-1" strike="noStrike">
                <a:solidFill>
                  <a:srgbClr val="8b8b8b"/>
                </a:solidFill>
                <a:uFill>
                  <a:solidFill>
                    <a:srgbClr val="ffffff"/>
                  </a:solidFill>
                </a:uFill>
                <a:latin typeface="Calibri"/>
              </a:rPr>
              <a:t>Los subreportes son muy útiles cuando se crea un reporte maestro de detalles o cuando la estructura de un solo reporte no es suficiente para describir la complejidad del documento de salida deseado.</a:t>
            </a:r>
            <a:endParaRPr/>
          </a:p>
          <a:p>
            <a:endParaRPr/>
          </a:p>
          <a:p>
            <a:pPr algn="ctr">
              <a:lnSpc>
                <a:spcPct val="100000"/>
              </a:lnSpc>
            </a:pPr>
            <a:r>
              <a:rPr lang="es-ES" sz="3200" spc="-1" strike="noStrike">
                <a:solidFill>
                  <a:srgbClr val="8b8b8b"/>
                </a:solidFill>
                <a:uFill>
                  <a:solidFill>
                    <a:srgbClr val="ffffff"/>
                  </a:solidFill>
                </a:uFill>
                <a:latin typeface="Calibri"/>
              </a:rPr>
              <a:t>Un subreporte es solamente un reporte que ha sido incorporado a otro reporte. De hecho podemos tener subreportes dentro de otros subreportes.</a:t>
            </a:r>
            <a:endParaRPr/>
          </a:p>
        </p:txBody>
      </p:sp>
    </p:spTree>
  </p:cSld>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54" name="CustomShape 1"/>
          <p:cNvSpPr/>
          <p:nvPr/>
        </p:nvSpPr>
        <p:spPr>
          <a:xfrm>
            <a:off x="323640" y="14292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b="1" lang="es-ES" sz="3200" spc="-1" strike="noStrike">
                <a:solidFill>
                  <a:srgbClr val="000000"/>
                </a:solidFill>
                <a:uFill>
                  <a:solidFill>
                    <a:srgbClr val="ffffff"/>
                  </a:solidFill>
                </a:uFill>
                <a:latin typeface="Calibri"/>
              </a:rPr>
              <a:t>Integración en NetBeans.</a:t>
            </a:r>
            <a:endParaRPr/>
          </a:p>
          <a:p>
            <a:pPr algn="ctr">
              <a:lnSpc>
                <a:spcPct val="100000"/>
              </a:lnSpc>
            </a:pPr>
            <a:r>
              <a:rPr b="1" lang="es-ES" sz="2200" spc="-1" strike="noStrike">
                <a:solidFill>
                  <a:srgbClr val="000000"/>
                </a:solidFill>
                <a:uFill>
                  <a:solidFill>
                    <a:srgbClr val="ffffff"/>
                  </a:solidFill>
                </a:uFill>
                <a:latin typeface="Calibri"/>
              </a:rPr>
              <a:t>Hacer que NetBeans reconozca este tipo de ficheros como XML</a:t>
            </a:r>
            <a:endParaRPr/>
          </a:p>
        </p:txBody>
      </p:sp>
      <p:sp>
        <p:nvSpPr>
          <p:cNvPr id="155" name="CustomShape 2"/>
          <p:cNvSpPr/>
          <p:nvPr/>
        </p:nvSpPr>
        <p:spPr>
          <a:xfrm>
            <a:off x="214200" y="1268640"/>
            <a:ext cx="8615880" cy="1256760"/>
          </a:xfrm>
          <a:prstGeom prst="rect">
            <a:avLst/>
          </a:prstGeom>
          <a:noFill/>
          <a:ln>
            <a:noFill/>
          </a:ln>
        </p:spPr>
        <p:style>
          <a:lnRef idx="0"/>
          <a:fillRef idx="0"/>
          <a:effectRef idx="0"/>
          <a:fontRef idx="minor"/>
        </p:style>
        <p:txBody>
          <a:bodyPr lIns="90000" rIns="90000" tIns="45000" bIns="45000"/>
          <a:p>
            <a:pPr>
              <a:lnSpc>
                <a:spcPct val="100000"/>
              </a:lnSpc>
            </a:pPr>
            <a:r>
              <a:rPr lang="es-ES" sz="1800" spc="-1" strike="noStrike">
                <a:solidFill>
                  <a:srgbClr val="000000"/>
                </a:solidFill>
                <a:uFill>
                  <a:solidFill>
                    <a:srgbClr val="ffffff"/>
                  </a:solidFill>
                </a:uFill>
                <a:latin typeface="Calibri"/>
              </a:rPr>
              <a:t>Las plantillas de los informes de JasperReports son sencillamente ficheros XML con la </a:t>
            </a:r>
            <a:r>
              <a:rPr b="1" lang="es-ES" sz="1800" spc="-1" strike="noStrike">
                <a:solidFill>
                  <a:srgbClr val="000000"/>
                </a:solidFill>
                <a:uFill>
                  <a:solidFill>
                    <a:srgbClr val="ffffff"/>
                  </a:solidFill>
                </a:uFill>
                <a:latin typeface="Calibri"/>
              </a:rPr>
              <a:t>extensión .jrxml.  </a:t>
            </a:r>
            <a:r>
              <a:rPr lang="es-ES" sz="1800" spc="-1" strike="noStrike">
                <a:solidFill>
                  <a:srgbClr val="000000"/>
                </a:solidFill>
                <a:uFill>
                  <a:solidFill>
                    <a:srgbClr val="ffffff"/>
                  </a:solidFill>
                </a:uFill>
                <a:latin typeface="Calibri"/>
              </a:rPr>
              <a:t>Podemos hacer que NetBeans reconozca este tipo de ficheros como XML, para que cuando los editemos en el editor se muestren los mismos códigos de colores en las etiquetas y demás elementos de la sintaxis de XML.</a:t>
            </a:r>
            <a:endParaRPr/>
          </a:p>
        </p:txBody>
      </p:sp>
      <p:pic>
        <p:nvPicPr>
          <p:cNvPr id="156" name="Picture 2" descr=""/>
          <p:cNvPicPr/>
          <p:nvPr/>
        </p:nvPicPr>
        <p:blipFill>
          <a:blip r:embed="rId1"/>
          <a:stretch/>
        </p:blipFill>
        <p:spPr>
          <a:xfrm>
            <a:off x="2320560" y="2714760"/>
            <a:ext cx="6722640" cy="3857040"/>
          </a:xfrm>
          <a:prstGeom prst="rect">
            <a:avLst/>
          </a:prstGeom>
          <a:ln>
            <a:noFill/>
          </a:ln>
        </p:spPr>
      </p:pic>
      <p:sp>
        <p:nvSpPr>
          <p:cNvPr id="157" name="CustomShape 3"/>
          <p:cNvSpPr/>
          <p:nvPr/>
        </p:nvSpPr>
        <p:spPr>
          <a:xfrm>
            <a:off x="107640" y="2550960"/>
            <a:ext cx="2320560" cy="3930480"/>
          </a:xfrm>
          <a:prstGeom prst="rect">
            <a:avLst/>
          </a:prstGeom>
          <a:noFill/>
          <a:ln>
            <a:noFill/>
          </a:ln>
        </p:spPr>
        <p:style>
          <a:lnRef idx="0"/>
          <a:fillRef idx="0"/>
          <a:effectRef idx="0"/>
          <a:fontRef idx="minor"/>
        </p:style>
        <p:txBody>
          <a:bodyPr lIns="90000" rIns="90000" tIns="45000" bIns="45000"/>
          <a:p>
            <a:pPr>
              <a:lnSpc>
                <a:spcPct val="100000"/>
              </a:lnSpc>
            </a:pPr>
            <a:r>
              <a:rPr lang="es-ES" sz="1800" spc="-1" strike="noStrike">
                <a:solidFill>
                  <a:srgbClr val="000000"/>
                </a:solidFill>
                <a:uFill>
                  <a:solidFill>
                    <a:srgbClr val="ffffff"/>
                  </a:solidFill>
                </a:uFill>
                <a:latin typeface="Calibri"/>
                <a:ea typeface="DejaVu Sans"/>
              </a:rPr>
              <a:t>En la imagen se ilustra cómo conseguirlo: en NetBeans </a:t>
            </a:r>
            <a:endParaRPr/>
          </a:p>
          <a:p>
            <a:pPr>
              <a:lnSpc>
                <a:spcPct val="100000"/>
              </a:lnSpc>
            </a:pPr>
            <a:r>
              <a:rPr lang="es-ES" sz="1800" spc="-1" strike="noStrike">
                <a:solidFill>
                  <a:srgbClr val="000000"/>
                </a:solidFill>
                <a:uFill>
                  <a:solidFill>
                    <a:srgbClr val="ffffff"/>
                  </a:solidFill>
                </a:uFill>
                <a:latin typeface="Calibri"/>
                <a:ea typeface="DejaVu Sans"/>
              </a:rPr>
              <a:t>pinchamos en el menú Tools, y ahí en Options. Ahí seleccionamos </a:t>
            </a:r>
            <a:endParaRPr/>
          </a:p>
          <a:p>
            <a:pPr>
              <a:lnSpc>
                <a:spcPct val="100000"/>
              </a:lnSpc>
            </a:pPr>
            <a:r>
              <a:rPr lang="es-ES" sz="1800" spc="-1" strike="noStrike">
                <a:solidFill>
                  <a:srgbClr val="000000"/>
                </a:solidFill>
                <a:uFill>
                  <a:solidFill>
                    <a:srgbClr val="ffffff"/>
                  </a:solidFill>
                </a:uFill>
                <a:latin typeface="Calibri"/>
                <a:ea typeface="DejaVu Sans"/>
              </a:rPr>
              <a:t>Miscellaneous, luego la pestaña Files. Entonces pulsamos en el botón New... para añadir la nueva extensión.</a:t>
            </a:r>
            <a:endParaRPr/>
          </a:p>
          <a:p>
            <a:pPr>
              <a:lnSpc>
                <a:spcPct val="100000"/>
              </a:lnSpc>
            </a:pPr>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58" name="CustomShape 1"/>
          <p:cNvSpPr/>
          <p:nvPr/>
        </p:nvSpPr>
        <p:spPr>
          <a:xfrm>
            <a:off x="457200" y="-7164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b="1" lang="es-ES" sz="3200" spc="-1" strike="noStrike">
                <a:solidFill>
                  <a:srgbClr val="000000"/>
                </a:solidFill>
                <a:uFill>
                  <a:solidFill>
                    <a:srgbClr val="ffffff"/>
                  </a:solidFill>
                </a:uFill>
                <a:latin typeface="Calibri"/>
              </a:rPr>
              <a:t>Pasos a seguir para trabajar con JasperReport</a:t>
            </a:r>
            <a:endParaRPr/>
          </a:p>
        </p:txBody>
      </p:sp>
      <p:sp>
        <p:nvSpPr>
          <p:cNvPr id="159" name="CustomShape 2"/>
          <p:cNvSpPr/>
          <p:nvPr/>
        </p:nvSpPr>
        <p:spPr>
          <a:xfrm>
            <a:off x="357120" y="928800"/>
            <a:ext cx="8786160" cy="5668920"/>
          </a:xfrm>
          <a:prstGeom prst="rect">
            <a:avLst/>
          </a:prstGeom>
          <a:noFill/>
          <a:ln>
            <a:noFill/>
          </a:ln>
        </p:spPr>
        <p:style>
          <a:lnRef idx="0"/>
          <a:fillRef idx="0"/>
          <a:effectRef idx="0"/>
          <a:fontRef idx="minor"/>
        </p:style>
        <p:txBody>
          <a:bodyPr lIns="90000" rIns="90000" tIns="45000" bIns="45000"/>
          <a:p>
            <a:pPr>
              <a:lnSpc>
                <a:spcPct val="100000"/>
              </a:lnSpc>
            </a:pPr>
            <a:r>
              <a:rPr b="1" lang="es-ES" sz="2400" spc="-1" strike="noStrike">
                <a:solidFill>
                  <a:srgbClr val="c00000"/>
                </a:solidFill>
                <a:uFill>
                  <a:solidFill>
                    <a:srgbClr val="ffffff"/>
                  </a:solidFill>
                </a:uFill>
                <a:latin typeface="Calibri"/>
                <a:ea typeface="DejaVu Sans"/>
              </a:rPr>
              <a:t>Diseñar y compilar la plantilla.  </a:t>
            </a:r>
            <a:r>
              <a:rPr b="1" lang="es-ES" sz="1800" spc="-1" strike="noStrike">
                <a:solidFill>
                  <a:srgbClr val="000000"/>
                </a:solidFill>
                <a:uFill>
                  <a:solidFill>
                    <a:srgbClr val="ffffff"/>
                  </a:solidFill>
                </a:uFill>
                <a:latin typeface="Wingdings"/>
                <a:ea typeface="DejaVu Sans"/>
              </a:rPr>
              <a:t></a:t>
            </a:r>
            <a:r>
              <a:rPr b="1" lang="es-ES" sz="1800" spc="-1" strike="noStrike">
                <a:solidFill>
                  <a:srgbClr val="000000"/>
                </a:solidFill>
                <a:uFill>
                  <a:solidFill>
                    <a:srgbClr val="ffffff"/>
                  </a:solidFill>
                </a:uFill>
                <a:latin typeface="Calibri"/>
                <a:ea typeface="DejaVu Sans"/>
              </a:rPr>
              <a:t>  </a:t>
            </a:r>
            <a:r>
              <a:rPr b="1" lang="es-ES" sz="2000" spc="-1" strike="noStrike">
                <a:solidFill>
                  <a:srgbClr val="000000"/>
                </a:solidFill>
                <a:uFill>
                  <a:solidFill>
                    <a:srgbClr val="ffffff"/>
                  </a:solidFill>
                </a:uFill>
                <a:latin typeface="Calibri"/>
                <a:ea typeface="DejaVu Sans"/>
              </a:rPr>
              <a:t>pasos 1 y 2:</a:t>
            </a:r>
            <a:endParaRPr/>
          </a:p>
          <a:p>
            <a:pPr>
              <a:lnSpc>
                <a:spcPct val="100000"/>
              </a:lnSpc>
            </a:pPr>
            <a:r>
              <a:rPr b="1" lang="es-ES" sz="2000" spc="-1" strike="noStrike">
                <a:solidFill>
                  <a:srgbClr val="000000"/>
                </a:solidFill>
                <a:uFill>
                  <a:solidFill>
                    <a:srgbClr val="ffffff"/>
                  </a:solidFill>
                </a:uFill>
                <a:latin typeface="Calibri"/>
                <a:ea typeface="DejaVu Sans"/>
              </a:rPr>
              <a:t>Paso 1: Diseñar la plantilla del informe. </a:t>
            </a:r>
            <a:r>
              <a:rPr b="1" lang="es-ES" sz="2000" spc="-1" strike="noStrike">
                <a:solidFill>
                  <a:srgbClr val="000000"/>
                </a:solidFill>
                <a:uFill>
                  <a:solidFill>
                    <a:srgbClr val="ffffff"/>
                  </a:solidFill>
                </a:uFill>
                <a:latin typeface="Wingdings"/>
                <a:ea typeface="DejaVu Sans"/>
              </a:rPr>
              <a:t></a:t>
            </a:r>
            <a:r>
              <a:rPr b="1" lang="es-ES" sz="2000" spc="-1" strike="noStrike">
                <a:solidFill>
                  <a:srgbClr val="000000"/>
                </a:solidFill>
                <a:uFill>
                  <a:solidFill>
                    <a:srgbClr val="ffffff"/>
                  </a:solidFill>
                </a:uFill>
                <a:latin typeface="Calibri"/>
                <a:ea typeface="DejaVu Sans"/>
              </a:rPr>
              <a:t>Archivo con extenxión  .jrxml. </a:t>
            </a:r>
            <a:endParaRPr/>
          </a:p>
          <a:p>
            <a:pPr>
              <a:lnSpc>
                <a:spcPct val="100000"/>
              </a:lnSpc>
            </a:pPr>
            <a:r>
              <a:rPr lang="es-ES" sz="2000" spc="-1" strike="noStrike">
                <a:solidFill>
                  <a:srgbClr val="000000"/>
                </a:solidFill>
                <a:uFill>
                  <a:solidFill>
                    <a:srgbClr val="ffffff"/>
                  </a:solidFill>
                </a:uFill>
                <a:latin typeface="Calibri"/>
                <a:ea typeface="DejaVu Sans"/>
              </a:rPr>
              <a:t>El documento de diseño está representado por un archivo XML que mantiene la estructura de un archivo DTD (Document Type Definition) definido por el motor de JasperReports.</a:t>
            </a:r>
            <a:endParaRPr/>
          </a:p>
          <a:p>
            <a:pPr>
              <a:lnSpc>
                <a:spcPct val="100000"/>
              </a:lnSpc>
            </a:pPr>
            <a:r>
              <a:rPr lang="es-ES" sz="2000" spc="-1" strike="noStrike">
                <a:solidFill>
                  <a:srgbClr val="000000"/>
                </a:solidFill>
                <a:uFill>
                  <a:solidFill>
                    <a:srgbClr val="ffffff"/>
                  </a:solidFill>
                </a:uFill>
                <a:latin typeface="Calibri"/>
                <a:ea typeface="DejaVu Sans"/>
              </a:rPr>
              <a:t>La generación de un diseño implica editar un archivo XML validado mediante:</a:t>
            </a:r>
            <a:endParaRPr/>
          </a:p>
          <a:p>
            <a:pPr>
              <a:lnSpc>
                <a:spcPct val="100000"/>
              </a:lnSpc>
            </a:pPr>
            <a:r>
              <a:rPr lang="es-ES" sz="2000" spc="-1" strike="noStrike">
                <a:solidFill>
                  <a:srgbClr val="000000"/>
                </a:solidFill>
                <a:uFill>
                  <a:solidFill>
                    <a:srgbClr val="ffffff"/>
                  </a:solidFill>
                </a:uFill>
                <a:latin typeface="Calibri"/>
                <a:ea typeface="DejaVu Sans"/>
              </a:rPr>
              <a:t>&lt;!DOCTYPE jasperReport  PUBLIC "-//JasperReports//DTD Report Design//EN" "http://jasperreports.sourceforge.net/dtds/jasperreport.dtd"&gt;</a:t>
            </a:r>
            <a:endParaRPr/>
          </a:p>
          <a:p>
            <a:pPr>
              <a:lnSpc>
                <a:spcPct val="100000"/>
              </a:lnSpc>
            </a:pPr>
            <a:r>
              <a:rPr lang="es-ES" sz="2000" spc="-1" strike="noStrike">
                <a:solidFill>
                  <a:srgbClr val="000000"/>
                </a:solidFill>
                <a:uFill>
                  <a:solidFill>
                    <a:srgbClr val="ffffff"/>
                  </a:solidFill>
                </a:uFill>
                <a:latin typeface="Calibri"/>
                <a:ea typeface="DejaVu Sans"/>
              </a:rPr>
              <a:t>Estos documentos XML cuentan con una estructura similar a la de cualquier documento de texto.   </a:t>
            </a:r>
            <a:r>
              <a:rPr b="1" lang="es-ES" sz="2000" spc="-1" strike="noStrike">
                <a:solidFill>
                  <a:srgbClr val="000000"/>
                </a:solidFill>
                <a:uFill>
                  <a:solidFill>
                    <a:srgbClr val="ffffff"/>
                  </a:solidFill>
                </a:uFill>
                <a:latin typeface="Calibri"/>
                <a:ea typeface="DejaVu Sans"/>
              </a:rPr>
              <a:t>Fundamentalmente se siguen estas secciones:</a:t>
            </a:r>
            <a:endParaRPr/>
          </a:p>
          <a:p>
            <a:pPr marL="457200">
              <a:lnSpc>
                <a:spcPct val="100000"/>
              </a:lnSpc>
            </a:pPr>
            <a:r>
              <a:rPr b="1" lang="es-ES" sz="1800" spc="-1" strike="noStrike">
                <a:solidFill>
                  <a:srgbClr val="000000"/>
                </a:solidFill>
                <a:uFill>
                  <a:solidFill>
                    <a:srgbClr val="ffffff"/>
                  </a:solidFill>
                </a:uFill>
                <a:latin typeface="Calibri"/>
                <a:ea typeface="DejaVu Sans"/>
              </a:rPr>
              <a:t>Background</a:t>
            </a:r>
            <a:endParaRPr/>
          </a:p>
          <a:p>
            <a:pPr marL="457200">
              <a:lnSpc>
                <a:spcPct val="100000"/>
              </a:lnSpc>
            </a:pPr>
            <a:r>
              <a:rPr b="1" lang="es-ES" sz="1800" spc="-1" strike="noStrike">
                <a:solidFill>
                  <a:srgbClr val="000000"/>
                </a:solidFill>
                <a:uFill>
                  <a:solidFill>
                    <a:srgbClr val="ffffff"/>
                  </a:solidFill>
                </a:uFill>
                <a:latin typeface="Calibri"/>
                <a:ea typeface="DejaVu Sans"/>
              </a:rPr>
              <a:t>Title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Título del informe.</a:t>
            </a:r>
            <a:endParaRPr/>
          </a:p>
          <a:p>
            <a:pPr marL="457200">
              <a:lnSpc>
                <a:spcPct val="100000"/>
              </a:lnSpc>
            </a:pPr>
            <a:r>
              <a:rPr b="1" lang="es-ES" sz="1800" spc="-1" strike="noStrike">
                <a:solidFill>
                  <a:srgbClr val="000000"/>
                </a:solidFill>
                <a:uFill>
                  <a:solidFill>
                    <a:srgbClr val="ffffff"/>
                  </a:solidFill>
                </a:uFill>
                <a:latin typeface="Calibri"/>
                <a:ea typeface="DejaVu Sans"/>
              </a:rPr>
              <a:t>PageHeader</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Encabezado del documento.</a:t>
            </a:r>
            <a:endParaRPr/>
          </a:p>
          <a:p>
            <a:pPr marL="457200">
              <a:lnSpc>
                <a:spcPct val="100000"/>
              </a:lnSpc>
            </a:pPr>
            <a:r>
              <a:rPr b="1" lang="es-ES" sz="1800" spc="-1" strike="noStrike">
                <a:solidFill>
                  <a:srgbClr val="000000"/>
                </a:solidFill>
                <a:uFill>
                  <a:solidFill>
                    <a:srgbClr val="ffffff"/>
                  </a:solidFill>
                </a:uFill>
                <a:latin typeface="Calibri"/>
                <a:ea typeface="DejaVu Sans"/>
              </a:rPr>
              <a:t>ColumnHeader</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Encabezado de las columnas.</a:t>
            </a:r>
            <a:endParaRPr/>
          </a:p>
          <a:p>
            <a:pPr marL="457200">
              <a:lnSpc>
                <a:spcPct val="100000"/>
              </a:lnSpc>
            </a:pPr>
            <a:r>
              <a:rPr b="1" lang="es-ES" sz="1800" spc="-1" strike="noStrike">
                <a:solidFill>
                  <a:srgbClr val="000000"/>
                </a:solidFill>
                <a:uFill>
                  <a:solidFill>
                    <a:srgbClr val="ffffff"/>
                  </a:solidFill>
                </a:uFill>
                <a:latin typeface="Calibri"/>
                <a:ea typeface="DejaVu Sans"/>
              </a:rPr>
              <a:t>detail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Detalle del documento. Cuerpo</a:t>
            </a:r>
            <a:endParaRPr/>
          </a:p>
          <a:p>
            <a:pPr marL="457200">
              <a:lnSpc>
                <a:spcPct val="100000"/>
              </a:lnSpc>
            </a:pPr>
            <a:r>
              <a:rPr b="1" lang="es-ES" sz="1800" spc="-1" strike="noStrike">
                <a:solidFill>
                  <a:srgbClr val="000000"/>
                </a:solidFill>
                <a:uFill>
                  <a:solidFill>
                    <a:srgbClr val="ffffff"/>
                  </a:solidFill>
                </a:uFill>
                <a:latin typeface="Calibri"/>
                <a:ea typeface="DejaVu Sans"/>
              </a:rPr>
              <a:t>ColumnFoote</a:t>
            </a:r>
            <a:r>
              <a:rPr lang="es-ES" sz="1800" spc="-1" strike="noStrike">
                <a:solidFill>
                  <a:srgbClr val="000000"/>
                </a:solidFill>
                <a:uFill>
                  <a:solidFill>
                    <a:srgbClr val="ffffff"/>
                  </a:solidFill>
                </a:uFill>
                <a:latin typeface="Calibri"/>
                <a:ea typeface="DejaVu Sans"/>
              </a:rPr>
              <a:t>r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Pie de la columna.</a:t>
            </a:r>
            <a:endParaRPr/>
          </a:p>
          <a:p>
            <a:pPr marL="457200">
              <a:lnSpc>
                <a:spcPct val="100000"/>
              </a:lnSpc>
            </a:pPr>
            <a:r>
              <a:rPr b="1" lang="es-ES" sz="1800" spc="-1" strike="noStrike">
                <a:solidFill>
                  <a:srgbClr val="000000"/>
                </a:solidFill>
                <a:uFill>
                  <a:solidFill>
                    <a:srgbClr val="ffffff"/>
                  </a:solidFill>
                </a:uFill>
                <a:latin typeface="Calibri"/>
                <a:ea typeface="DejaVu Sans"/>
              </a:rPr>
              <a:t>PageFooter</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Pie del documento.</a:t>
            </a:r>
            <a:endParaRPr/>
          </a:p>
          <a:p>
            <a:pPr marL="457200">
              <a:lnSpc>
                <a:spcPct val="100000"/>
              </a:lnSpc>
            </a:pPr>
            <a:r>
              <a:rPr b="1" lang="es-ES" sz="1800" spc="-1" strike="noStrike">
                <a:solidFill>
                  <a:srgbClr val="000000"/>
                </a:solidFill>
                <a:uFill>
                  <a:solidFill>
                    <a:srgbClr val="ffffff"/>
                  </a:solidFill>
                </a:uFill>
                <a:latin typeface="Calibri"/>
                <a:ea typeface="DejaVu Sans"/>
              </a:rPr>
              <a:t>sumary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	</a:t>
            </a:r>
            <a:r>
              <a:rPr lang="es-ES" sz="1800" spc="-1" strike="noStrike">
                <a:solidFill>
                  <a:srgbClr val="000000"/>
                </a:solidFill>
                <a:uFill>
                  <a:solidFill>
                    <a:srgbClr val="ffffff"/>
                  </a:solidFill>
                </a:uFill>
                <a:latin typeface="Calibri"/>
                <a:ea typeface="DejaVu Sans"/>
              </a:rPr>
              <a:t>Cierre del documento.</a:t>
            </a:r>
            <a:endParaRPr/>
          </a:p>
          <a:p>
            <a:pPr marL="457200">
              <a:lnSpc>
                <a:spcPct val="100000"/>
              </a:lnSpc>
            </a:pPr>
            <a:r>
              <a:rPr b="1" lang="es-ES" sz="1800" spc="-1" strike="noStrike">
                <a:solidFill>
                  <a:srgbClr val="000000"/>
                </a:solidFill>
                <a:uFill>
                  <a:solidFill>
                    <a:srgbClr val="ffffff"/>
                  </a:solidFill>
                </a:uFill>
                <a:latin typeface="Calibri"/>
                <a:ea typeface="DejaVu Sans"/>
              </a:rPr>
              <a:t>No data</a:t>
            </a:r>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60" name="CustomShape 1"/>
          <p:cNvSpPr/>
          <p:nvPr/>
        </p:nvSpPr>
        <p:spPr>
          <a:xfrm>
            <a:off x="457200" y="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b="1" lang="es-ES" sz="3200" spc="-1" strike="noStrike">
                <a:solidFill>
                  <a:srgbClr val="000000"/>
                </a:solidFill>
                <a:uFill>
                  <a:solidFill>
                    <a:srgbClr val="ffffff"/>
                  </a:solidFill>
                </a:uFill>
                <a:latin typeface="Calibri"/>
              </a:rPr>
              <a:t>Pasos a seguir para trabajar con JasperReport</a:t>
            </a:r>
            <a:endParaRPr/>
          </a:p>
        </p:txBody>
      </p:sp>
      <p:sp>
        <p:nvSpPr>
          <p:cNvPr id="161" name="CustomShape 2"/>
          <p:cNvSpPr/>
          <p:nvPr/>
        </p:nvSpPr>
        <p:spPr>
          <a:xfrm>
            <a:off x="214200" y="1071720"/>
            <a:ext cx="8786160" cy="5852520"/>
          </a:xfrm>
          <a:prstGeom prst="rect">
            <a:avLst/>
          </a:prstGeom>
          <a:noFill/>
          <a:ln>
            <a:noFill/>
          </a:ln>
        </p:spPr>
        <p:style>
          <a:lnRef idx="0"/>
          <a:fillRef idx="0"/>
          <a:effectRef idx="0"/>
          <a:fontRef idx="minor"/>
        </p:style>
        <p:txBody>
          <a:bodyPr lIns="90000" rIns="90000" tIns="45000" bIns="45000"/>
          <a:p>
            <a:pPr>
              <a:lnSpc>
                <a:spcPct val="100000"/>
              </a:lnSpc>
            </a:pPr>
            <a:r>
              <a:rPr b="1" lang="es-ES" sz="2000" spc="-1" strike="noStrike">
                <a:solidFill>
                  <a:srgbClr val="000000"/>
                </a:solidFill>
                <a:uFill>
                  <a:solidFill>
                    <a:srgbClr val="ffffff"/>
                  </a:solidFill>
                </a:uFill>
                <a:latin typeface="Calibri"/>
                <a:ea typeface="DejaVu Sans"/>
              </a:rPr>
              <a:t>Paso 2: Compilación </a:t>
            </a:r>
            <a:r>
              <a:rPr b="1" lang="es-ES" sz="2000" spc="-1" strike="noStrike">
                <a:solidFill>
                  <a:srgbClr val="000000"/>
                </a:solidFill>
                <a:uFill>
                  <a:solidFill>
                    <a:srgbClr val="ffffff"/>
                  </a:solidFill>
                </a:uFill>
                <a:latin typeface="Wingdings"/>
                <a:ea typeface="DejaVu Sans"/>
              </a:rPr>
              <a:t></a:t>
            </a:r>
            <a:r>
              <a:rPr b="1" lang="es-ES" sz="2000" spc="-1" strike="noStrike">
                <a:solidFill>
                  <a:srgbClr val="000000"/>
                </a:solidFill>
                <a:uFill>
                  <a:solidFill>
                    <a:srgbClr val="ffffff"/>
                  </a:solidFill>
                </a:uFill>
                <a:latin typeface="Calibri"/>
                <a:ea typeface="DejaVu Sans"/>
              </a:rPr>
              <a:t>Archivo con extensión .jasper. </a:t>
            </a:r>
            <a:endParaRPr/>
          </a:p>
          <a:p>
            <a:pPr>
              <a:lnSpc>
                <a:spcPct val="100000"/>
              </a:lnSpc>
            </a:pPr>
            <a:r>
              <a:rPr lang="es-ES" sz="1800" spc="-1" strike="noStrike">
                <a:solidFill>
                  <a:srgbClr val="000000"/>
                </a:solidFill>
                <a:uFill>
                  <a:solidFill>
                    <a:srgbClr val="ffffff"/>
                  </a:solidFill>
                </a:uFill>
                <a:latin typeface="Calibri"/>
                <a:ea typeface="DejaVu Sans"/>
              </a:rPr>
              <a:t>Una vez que se ha realizado el diseño, se compila antes de poder iniciar el proceso de carga de datos mediante el método </a:t>
            </a:r>
            <a:r>
              <a:rPr b="1" lang="es-ES" sz="1800" spc="-1" strike="noStrike">
                <a:solidFill>
                  <a:srgbClr val="000000"/>
                </a:solidFill>
                <a:uFill>
                  <a:solidFill>
                    <a:srgbClr val="ffffff"/>
                  </a:solidFill>
                </a:uFill>
                <a:latin typeface="Calibri"/>
                <a:ea typeface="DejaVu Sans"/>
              </a:rPr>
              <a:t>compileReport().</a:t>
            </a:r>
            <a:endParaRPr/>
          </a:p>
          <a:p>
            <a:pPr>
              <a:lnSpc>
                <a:spcPct val="100000"/>
              </a:lnSpc>
            </a:pPr>
            <a:endParaRPr/>
          </a:p>
          <a:p>
            <a:pPr>
              <a:lnSpc>
                <a:spcPct val="100000"/>
              </a:lnSpc>
            </a:pPr>
            <a:r>
              <a:rPr lang="es-ES" sz="1800" spc="-1" strike="noStrike">
                <a:solidFill>
                  <a:srgbClr val="000000"/>
                </a:solidFill>
                <a:uFill>
                  <a:solidFill>
                    <a:srgbClr val="ffffff"/>
                  </a:solidFill>
                </a:uFill>
                <a:latin typeface="Calibri"/>
                <a:ea typeface="DejaVu Sans"/>
              </a:rPr>
              <a:t>En este proceso, el diseño se transforma en un objeto serializable de tipo </a:t>
            </a:r>
            <a:r>
              <a:rPr b="1" lang="es-ES" sz="1800" spc="-1" strike="noStrike">
                <a:solidFill>
                  <a:srgbClr val="000000"/>
                </a:solidFill>
                <a:uFill>
                  <a:solidFill>
                    <a:srgbClr val="ffffff"/>
                  </a:solidFill>
                </a:uFill>
                <a:latin typeface="Calibri"/>
                <a:ea typeface="DejaVu Sans"/>
              </a:rPr>
              <a:t>net.sf.jasperreports.engine JasperReport</a:t>
            </a:r>
            <a:r>
              <a:rPr lang="es-ES" sz="1800" spc="-1" strike="noStrike">
                <a:solidFill>
                  <a:srgbClr val="000000"/>
                </a:solidFill>
                <a:uFill>
                  <a:solidFill>
                    <a:srgbClr val="ffffff"/>
                  </a:solidFill>
                </a:uFill>
                <a:latin typeface="Calibri"/>
                <a:ea typeface="DejaVu Sans"/>
              </a:rPr>
              <a:t>,  nos genera un .jasper que  se guarda en disco</a:t>
            </a:r>
            <a:r>
              <a:rPr lang="es-ES" sz="2000" spc="-1" strike="noStrike">
                <a:solidFill>
                  <a:srgbClr val="000000"/>
                </a:solidFill>
                <a:uFill>
                  <a:solidFill>
                    <a:srgbClr val="ffffff"/>
                  </a:solidFill>
                </a:uFill>
                <a:latin typeface="Calibri"/>
                <a:ea typeface="DejaVu Sans"/>
              </a:rPr>
              <a:t>.</a:t>
            </a:r>
            <a:endParaRPr/>
          </a:p>
          <a:p>
            <a:pPr>
              <a:lnSpc>
                <a:spcPct val="100000"/>
              </a:lnSpc>
            </a:pPr>
            <a:endParaRPr/>
          </a:p>
          <a:p>
            <a:pPr>
              <a:lnSpc>
                <a:spcPct val="100000"/>
              </a:lnSpc>
            </a:pPr>
            <a:r>
              <a:rPr b="1" lang="es-ES" sz="2400" spc="-1" strike="noStrike">
                <a:solidFill>
                  <a:srgbClr val="c00000"/>
                </a:solidFill>
                <a:uFill>
                  <a:solidFill>
                    <a:srgbClr val="ffffff"/>
                  </a:solidFill>
                </a:uFill>
                <a:latin typeface="Calibri"/>
                <a:ea typeface="DejaVu Sans"/>
              </a:rPr>
              <a:t>Rellenar el informe con datos, exportar el informe </a:t>
            </a:r>
            <a:r>
              <a:rPr b="1" lang="es-ES" sz="2000" spc="-1" strike="noStrike">
                <a:solidFill>
                  <a:srgbClr val="000000"/>
                </a:solidFill>
                <a:uFill>
                  <a:solidFill>
                    <a:srgbClr val="ffffff"/>
                  </a:solidFill>
                </a:uFill>
                <a:latin typeface="Wingdings"/>
                <a:ea typeface="DejaVu Sans"/>
              </a:rPr>
              <a:t></a:t>
            </a:r>
            <a:r>
              <a:rPr b="1" lang="es-ES" sz="2000" spc="-1" strike="noStrike">
                <a:solidFill>
                  <a:srgbClr val="000000"/>
                </a:solidFill>
                <a:uFill>
                  <a:solidFill>
                    <a:srgbClr val="ffffff"/>
                  </a:solidFill>
                </a:uFill>
                <a:latin typeface="Calibri"/>
                <a:ea typeface="DejaVu Sans"/>
              </a:rPr>
              <a:t> pasos 3 y 4.</a:t>
            </a:r>
            <a:endParaRPr/>
          </a:p>
          <a:p>
            <a:pPr>
              <a:lnSpc>
                <a:spcPct val="100000"/>
              </a:lnSpc>
            </a:pPr>
            <a:r>
              <a:rPr b="1" lang="es-ES" sz="2000" spc="-1" strike="noStrike">
                <a:solidFill>
                  <a:srgbClr val="000000"/>
                </a:solidFill>
                <a:uFill>
                  <a:solidFill>
                    <a:srgbClr val="ffffff"/>
                  </a:solidFill>
                </a:uFill>
                <a:latin typeface="Calibri"/>
                <a:ea typeface="DejaVu Sans"/>
              </a:rPr>
              <a:t>Paso 3: Rellenar el informe con datos</a:t>
            </a:r>
            <a:r>
              <a:rPr lang="es-ES" sz="2000" spc="-1" strike="noStrike">
                <a:solidFill>
                  <a:srgbClr val="000000"/>
                </a:solidFill>
                <a:uFill>
                  <a:solidFill>
                    <a:srgbClr val="ffffff"/>
                  </a:solidFill>
                </a:uFill>
                <a:latin typeface="Calibri"/>
                <a:ea typeface="DejaVu Sans"/>
              </a:rPr>
              <a:t>:</a:t>
            </a:r>
            <a:endParaRPr/>
          </a:p>
          <a:p>
            <a:pPr>
              <a:lnSpc>
                <a:spcPct val="100000"/>
              </a:lnSpc>
            </a:pPr>
            <a:r>
              <a:rPr lang="es-ES" sz="1800" spc="-1" strike="noStrike">
                <a:solidFill>
                  <a:srgbClr val="000000"/>
                </a:solidFill>
                <a:uFill>
                  <a:solidFill>
                    <a:srgbClr val="ffffff"/>
                  </a:solidFill>
                </a:uFill>
                <a:latin typeface="Calibri"/>
                <a:ea typeface="DejaVu Sans"/>
              </a:rPr>
              <a:t>Métodos </a:t>
            </a:r>
            <a:r>
              <a:rPr b="1" lang="es-ES" sz="1800" spc="-1" strike="noStrike">
                <a:solidFill>
                  <a:srgbClr val="000000"/>
                </a:solidFill>
                <a:uFill>
                  <a:solidFill>
                    <a:srgbClr val="ffffff"/>
                  </a:solidFill>
                </a:uFill>
                <a:latin typeface="Calibri"/>
                <a:ea typeface="DejaVu Sans"/>
              </a:rPr>
              <a:t>fillReportXXX(), → </a:t>
            </a:r>
            <a:r>
              <a:rPr lang="es-ES" sz="1800" spc="-1" strike="noStrike">
                <a:solidFill>
                  <a:srgbClr val="000000"/>
                </a:solidFill>
                <a:uFill>
                  <a:solidFill>
                    <a:srgbClr val="ffffff"/>
                  </a:solidFill>
                </a:uFill>
                <a:latin typeface="Calibri"/>
                <a:ea typeface="DejaVu Sans"/>
              </a:rPr>
              <a:t> realizar la carga de datos del informe, pasándole como parámetros el </a:t>
            </a:r>
            <a:r>
              <a:rPr b="1" lang="es-ES" sz="1800" spc="-1" strike="noStrike">
                <a:solidFill>
                  <a:srgbClr val="000000"/>
                </a:solidFill>
                <a:uFill>
                  <a:solidFill>
                    <a:srgbClr val="ffffff"/>
                  </a:solidFill>
                </a:uFill>
                <a:latin typeface="Calibri"/>
                <a:ea typeface="DejaVu Sans"/>
              </a:rPr>
              <a:t>objeto de diseño</a:t>
            </a:r>
            <a:r>
              <a:rPr lang="es-ES" sz="1800" spc="-1" strike="noStrike">
                <a:solidFill>
                  <a:srgbClr val="000000"/>
                </a:solidFill>
                <a:uFill>
                  <a:solidFill>
                    <a:srgbClr val="ffffff"/>
                  </a:solidFill>
                </a:uFill>
                <a:latin typeface="Calibri"/>
                <a:ea typeface="DejaVu Sans"/>
              </a:rPr>
              <a:t> (o bien, el archivo que lo representa en formato serializado) y la </a:t>
            </a:r>
            <a:r>
              <a:rPr b="1" lang="es-ES" sz="1800" spc="-1" strike="noStrike">
                <a:solidFill>
                  <a:srgbClr val="000000"/>
                </a:solidFill>
                <a:uFill>
                  <a:solidFill>
                    <a:srgbClr val="ffffff"/>
                  </a:solidFill>
                </a:uFill>
                <a:latin typeface="Calibri"/>
                <a:ea typeface="DejaVu Sans"/>
              </a:rPr>
              <a:t>conexión JDBC</a:t>
            </a:r>
            <a:r>
              <a:rPr lang="es-ES" sz="1800" spc="-1" strike="noStrike">
                <a:solidFill>
                  <a:srgbClr val="000000"/>
                </a:solidFill>
                <a:uFill>
                  <a:solidFill>
                    <a:srgbClr val="ffffff"/>
                  </a:solidFill>
                </a:uFill>
                <a:latin typeface="Calibri"/>
                <a:ea typeface="DejaVu Sans"/>
              </a:rPr>
              <a:t> a la base de datos desde donde se obtendrá la información que necesitemos.</a:t>
            </a:r>
            <a:endParaRPr/>
          </a:p>
          <a:p>
            <a:pPr>
              <a:lnSpc>
                <a:spcPct val="100000"/>
              </a:lnSpc>
            </a:pPr>
            <a:endParaRPr/>
          </a:p>
          <a:p>
            <a:pPr>
              <a:lnSpc>
                <a:spcPct val="100000"/>
              </a:lnSpc>
            </a:pPr>
            <a:r>
              <a:rPr lang="es-ES" sz="1800" spc="-1" strike="noStrike">
                <a:solidFill>
                  <a:srgbClr val="000000"/>
                </a:solidFill>
                <a:uFill>
                  <a:solidFill>
                    <a:srgbClr val="ffffff"/>
                  </a:solidFill>
                </a:uFill>
                <a:latin typeface="Calibri"/>
                <a:ea typeface="DejaVu Sans"/>
              </a:rPr>
              <a:t>Como resultado de este proceso, se obtiene un objeto  serializable que representa un documento listo para ser impreso, </a:t>
            </a:r>
            <a:r>
              <a:rPr lang="es-ES" sz="1800" spc="-1" strike="noStrike">
                <a:solidFill>
                  <a:srgbClr val="000000"/>
                </a:solidFill>
                <a:uFill>
                  <a:solidFill>
                    <a:srgbClr val="ffffff"/>
                  </a:solidFill>
                </a:uFill>
                <a:latin typeface="Wingdings"/>
                <a:ea typeface="DejaVu Sans"/>
              </a:rPr>
              <a:t></a:t>
            </a:r>
            <a:r>
              <a:rPr lang="es-ES" sz="1800" spc="-1" strike="noStrike">
                <a:solidFill>
                  <a:srgbClr val="000000"/>
                </a:solidFill>
                <a:uFill>
                  <a:solidFill>
                    <a:srgbClr val="ffffff"/>
                  </a:solidFill>
                </a:uFill>
                <a:latin typeface="Calibri"/>
                <a:ea typeface="DejaVu Sans"/>
              </a:rPr>
              <a:t> </a:t>
            </a:r>
            <a:r>
              <a:rPr b="1" lang="es-ES" sz="1800" spc="-1" strike="noStrike">
                <a:solidFill>
                  <a:srgbClr val="000000"/>
                </a:solidFill>
                <a:uFill>
                  <a:solidFill>
                    <a:srgbClr val="ffffff"/>
                  </a:solidFill>
                </a:uFill>
                <a:latin typeface="Calibri"/>
                <a:ea typeface="DejaVu Sans"/>
              </a:rPr>
              <a:t>JasperPrint</a:t>
            </a:r>
            <a:r>
              <a:rPr lang="es-ES" sz="1800" spc="-1" strike="noStrike">
                <a:solidFill>
                  <a:srgbClr val="000000"/>
                </a:solidFill>
                <a:uFill>
                  <a:solidFill>
                    <a:srgbClr val="ffffff"/>
                  </a:solidFill>
                </a:uFill>
                <a:latin typeface="Calibri"/>
                <a:ea typeface="DejaVu Sans"/>
              </a:rPr>
              <a:t>. Este objeto puede guardarse en disco para su uso posterior, o bien puede ser impreso, enviado a la pantalla o transformado en PDF, HTML, XLS, CSV, RTF, TXT, DOCX, XLSX, PPTX, …</a:t>
            </a:r>
            <a:endParaRPr/>
          </a:p>
          <a:p>
            <a:pPr>
              <a:lnSpc>
                <a:spcPct val="100000"/>
              </a:lnSpc>
            </a:pPr>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62"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3200" spc="-1" strike="noStrike">
                <a:solidFill>
                  <a:srgbClr val="000000"/>
                </a:solidFill>
                <a:uFill>
                  <a:solidFill>
                    <a:srgbClr val="ffffff"/>
                  </a:solidFill>
                </a:uFill>
                <a:latin typeface="Calibri"/>
              </a:rPr>
              <a:t>Pasos a seguir para trabajas con JasperReport</a:t>
            </a:r>
            <a:endParaRPr/>
          </a:p>
        </p:txBody>
      </p:sp>
      <p:sp>
        <p:nvSpPr>
          <p:cNvPr id="163" name="CustomShape 2"/>
          <p:cNvSpPr/>
          <p:nvPr/>
        </p:nvSpPr>
        <p:spPr>
          <a:xfrm>
            <a:off x="428760" y="1519200"/>
            <a:ext cx="8715240" cy="4633200"/>
          </a:xfrm>
          <a:prstGeom prst="rect">
            <a:avLst/>
          </a:prstGeom>
          <a:noFill/>
          <a:ln>
            <a:noFill/>
          </a:ln>
        </p:spPr>
        <p:style>
          <a:lnRef idx="0"/>
          <a:fillRef idx="0"/>
          <a:effectRef idx="0"/>
          <a:fontRef idx="minor"/>
        </p:style>
        <p:txBody>
          <a:bodyPr lIns="90000" rIns="90000" tIns="45000" bIns="45000"/>
          <a:p>
            <a:pPr>
              <a:lnSpc>
                <a:spcPct val="100000"/>
              </a:lnSpc>
            </a:pPr>
            <a:r>
              <a:rPr b="1" lang="es-ES" sz="2000" spc="-1" strike="noStrike">
                <a:solidFill>
                  <a:srgbClr val="000000"/>
                </a:solidFill>
                <a:uFill>
                  <a:solidFill>
                    <a:srgbClr val="ffffff"/>
                  </a:solidFill>
                </a:uFill>
                <a:latin typeface="Calibri"/>
                <a:ea typeface="DejaVu Sans"/>
              </a:rPr>
              <a:t>Paso 4: Resultados</a:t>
            </a:r>
            <a:endParaRPr/>
          </a:p>
          <a:p>
            <a:pPr>
              <a:lnSpc>
                <a:spcPct val="100000"/>
              </a:lnSpc>
            </a:pPr>
            <a:r>
              <a:rPr lang="es-ES" sz="2000" spc="-1" strike="noStrike">
                <a:solidFill>
                  <a:srgbClr val="000000"/>
                </a:solidFill>
                <a:uFill>
                  <a:solidFill>
                    <a:srgbClr val="ffffff"/>
                  </a:solidFill>
                </a:uFill>
                <a:latin typeface="Calibri"/>
                <a:ea typeface="DejaVu Sans"/>
              </a:rPr>
              <a:t>Ahora podemos optar por mostrar un informe por pantalla, imprimirlo, o bien obtenerlo en algún tipo específico de fichero, como PDF, etc.</a:t>
            </a:r>
            <a:endParaRPr/>
          </a:p>
          <a:p>
            <a:pPr>
              <a:lnSpc>
                <a:spcPct val="100000"/>
              </a:lnSpc>
            </a:pPr>
            <a:endParaRPr/>
          </a:p>
          <a:p>
            <a:pPr marL="216000" indent="-215640">
              <a:lnSpc>
                <a:spcPct val="100000"/>
              </a:lnSpc>
              <a:buFont typeface="Arial"/>
              <a:buChar char="•"/>
            </a:pPr>
            <a:r>
              <a:rPr lang="es-ES" sz="2000" spc="-1" strike="noStrike">
                <a:solidFill>
                  <a:srgbClr val="000000"/>
                </a:solidFill>
                <a:uFill>
                  <a:solidFill>
                    <a:srgbClr val="ffffff"/>
                  </a:solidFill>
                </a:uFill>
                <a:latin typeface="Calibri"/>
                <a:ea typeface="DejaVu Sans"/>
              </a:rPr>
              <a:t> </a:t>
            </a:r>
            <a:r>
              <a:rPr lang="es-ES" sz="2000" spc="-1" strike="noStrike" u="sng">
                <a:solidFill>
                  <a:srgbClr val="000000"/>
                </a:solidFill>
                <a:uFill>
                  <a:solidFill>
                    <a:srgbClr val="ffffff"/>
                  </a:solidFill>
                </a:uFill>
                <a:latin typeface="Calibri"/>
                <a:ea typeface="DejaVu Sans"/>
              </a:rPr>
              <a:t>Para mostrar un informe</a:t>
            </a:r>
            <a:r>
              <a:rPr lang="es-ES" sz="2000" spc="-1" strike="noStrike">
                <a:solidFill>
                  <a:srgbClr val="000000"/>
                </a:solidFill>
                <a:uFill>
                  <a:solidFill>
                    <a:srgbClr val="ffffff"/>
                  </a:solidFill>
                </a:uFill>
                <a:latin typeface="Calibri"/>
                <a:ea typeface="DejaVu Sans"/>
              </a:rPr>
              <a:t> por pantalla se utiliza la clase </a:t>
            </a:r>
            <a:r>
              <a:rPr b="1" lang="es-ES" sz="2000" spc="-1" strike="noStrike">
                <a:solidFill>
                  <a:srgbClr val="000000"/>
                </a:solidFill>
                <a:uFill>
                  <a:solidFill>
                    <a:srgbClr val="ffffff"/>
                  </a:solidFill>
                </a:uFill>
                <a:latin typeface="Calibri"/>
                <a:ea typeface="DejaVu Sans"/>
              </a:rPr>
              <a:t>JasperViewer</a:t>
            </a:r>
            <a:r>
              <a:rPr lang="es-ES" sz="2000" spc="-1" strike="noStrike">
                <a:solidFill>
                  <a:srgbClr val="000000"/>
                </a:solidFill>
                <a:uFill>
                  <a:solidFill>
                    <a:srgbClr val="ffffff"/>
                  </a:solidFill>
                </a:uFill>
                <a:latin typeface="Calibri"/>
                <a:ea typeface="DejaVu Sans"/>
              </a:rPr>
              <a:t>, la cual, a través de su método </a:t>
            </a:r>
            <a:r>
              <a:rPr b="1" lang="es-ES" sz="2000" spc="-1" strike="noStrike">
                <a:solidFill>
                  <a:srgbClr val="000000"/>
                </a:solidFill>
                <a:uFill>
                  <a:solidFill>
                    <a:srgbClr val="ffffff"/>
                  </a:solidFill>
                </a:uFill>
                <a:latin typeface="Calibri"/>
                <a:ea typeface="DejaVu Sans"/>
              </a:rPr>
              <a:t>main(), </a:t>
            </a:r>
            <a:r>
              <a:rPr lang="es-ES" sz="2000" spc="-1" strike="noStrike">
                <a:solidFill>
                  <a:srgbClr val="000000"/>
                </a:solidFill>
                <a:uFill>
                  <a:solidFill>
                    <a:srgbClr val="ffffff"/>
                  </a:solidFill>
                </a:uFill>
                <a:latin typeface="Calibri"/>
                <a:ea typeface="DejaVu Sans"/>
              </a:rPr>
              <a:t>recibe el informe a mostrar.</a:t>
            </a:r>
            <a:endParaRPr/>
          </a:p>
          <a:p>
            <a:pPr>
              <a:lnSpc>
                <a:spcPct val="100000"/>
              </a:lnSpc>
            </a:pPr>
            <a:endParaRPr/>
          </a:p>
          <a:p>
            <a:pPr marL="216000" indent="-215640">
              <a:lnSpc>
                <a:spcPct val="100000"/>
              </a:lnSpc>
              <a:buFont typeface="Arial"/>
              <a:buChar char="•"/>
            </a:pPr>
            <a:r>
              <a:rPr lang="es-ES" sz="2000" spc="-1" strike="noStrike" u="sng">
                <a:solidFill>
                  <a:srgbClr val="000000"/>
                </a:solidFill>
                <a:uFill>
                  <a:solidFill>
                    <a:srgbClr val="ffffff"/>
                  </a:solidFill>
                </a:uFill>
                <a:latin typeface="Calibri"/>
                <a:ea typeface="DejaVu Sans"/>
              </a:rPr>
              <a:t> </a:t>
            </a:r>
            <a:r>
              <a:rPr lang="es-ES" sz="2000" spc="-1" strike="noStrike" u="sng">
                <a:solidFill>
                  <a:srgbClr val="000000"/>
                </a:solidFill>
                <a:uFill>
                  <a:solidFill>
                    <a:srgbClr val="ffffff"/>
                  </a:solidFill>
                </a:uFill>
                <a:latin typeface="Calibri"/>
                <a:ea typeface="DejaVu Sans"/>
              </a:rPr>
              <a:t>Para imprimir el informe</a:t>
            </a:r>
            <a:r>
              <a:rPr lang="es-ES" sz="2000" spc="-1" strike="noStrike">
                <a:solidFill>
                  <a:srgbClr val="000000"/>
                </a:solidFill>
                <a:uFill>
                  <a:solidFill>
                    <a:srgbClr val="ffffff"/>
                  </a:solidFill>
                </a:uFill>
                <a:latin typeface="Calibri"/>
                <a:ea typeface="DejaVu Sans"/>
              </a:rPr>
              <a:t> -→ métodos de la clase</a:t>
            </a:r>
            <a:r>
              <a:rPr b="1" lang="es-ES" sz="2000" spc="-1" strike="noStrike">
                <a:solidFill>
                  <a:srgbClr val="000000"/>
                </a:solidFill>
                <a:uFill>
                  <a:solidFill>
                    <a:srgbClr val="ffffff"/>
                  </a:solidFill>
                </a:uFill>
                <a:latin typeface="Calibri"/>
                <a:ea typeface="DejaVu Sans"/>
              </a:rPr>
              <a:t>  JasperPrintManager</a:t>
            </a:r>
            <a:r>
              <a:rPr lang="es-ES" sz="2000" spc="-1" strike="noStrike">
                <a:solidFill>
                  <a:srgbClr val="000000"/>
                </a:solidFill>
                <a:uFill>
                  <a:solidFill>
                    <a:srgbClr val="ffffff"/>
                  </a:solidFill>
                </a:uFill>
                <a:latin typeface="Calibri"/>
                <a:ea typeface="DejaVu Sans"/>
              </a:rPr>
              <a:t>:</a:t>
            </a:r>
            <a:endParaRPr/>
          </a:p>
          <a:p>
            <a:pPr lvl="2" marL="648000" indent="-216000">
              <a:lnSpc>
                <a:spcPct val="100000"/>
              </a:lnSpc>
              <a:buClr>
                <a:srgbClr val="ffffff"/>
              </a:buClr>
              <a:buSzPct val="45000"/>
              <a:buFont typeface="StarSymbol"/>
              <a:buChar char=""/>
            </a:pPr>
            <a:r>
              <a:rPr b="1" lang="es-ES" sz="2000" spc="-1" strike="noStrike">
                <a:solidFill>
                  <a:srgbClr val="000000"/>
                </a:solidFill>
                <a:uFill>
                  <a:solidFill>
                    <a:srgbClr val="ffffff"/>
                  </a:solidFill>
                </a:uFill>
                <a:latin typeface="Calibri"/>
                <a:ea typeface="DejaVu Sans"/>
              </a:rPr>
              <a:t>PrintReport().</a:t>
            </a:r>
            <a:endParaRPr/>
          </a:p>
          <a:p>
            <a:pPr lvl="2" marL="648000" indent="-216000">
              <a:lnSpc>
                <a:spcPct val="100000"/>
              </a:lnSpc>
              <a:buClr>
                <a:srgbClr val="ffffff"/>
              </a:buClr>
              <a:buSzPct val="45000"/>
              <a:buFont typeface="StarSymbol"/>
              <a:buChar char=""/>
            </a:pPr>
            <a:r>
              <a:rPr b="1" lang="es-ES" sz="2000" spc="-1" strike="noStrike">
                <a:solidFill>
                  <a:srgbClr val="000000"/>
                </a:solidFill>
                <a:uFill>
                  <a:solidFill>
                    <a:srgbClr val="ffffff"/>
                  </a:solidFill>
                </a:uFill>
                <a:latin typeface="Calibri"/>
                <a:ea typeface="DejaVu Sans"/>
              </a:rPr>
              <a:t>printPage() o printPages()</a:t>
            </a:r>
            <a:endParaRPr/>
          </a:p>
          <a:p>
            <a:pPr>
              <a:lnSpc>
                <a:spcPct val="100000"/>
              </a:lnSpc>
            </a:pPr>
            <a:endParaRPr/>
          </a:p>
          <a:p>
            <a:pPr marL="216000" indent="-215640">
              <a:lnSpc>
                <a:spcPct val="100000"/>
              </a:lnSpc>
              <a:buFont typeface="Arial"/>
              <a:buChar char="•"/>
            </a:pPr>
            <a:r>
              <a:rPr lang="es-ES" sz="2000" spc="-1" strike="noStrike">
                <a:solidFill>
                  <a:srgbClr val="000000"/>
                </a:solidFill>
                <a:uFill>
                  <a:solidFill>
                    <a:srgbClr val="ffffff"/>
                  </a:solidFill>
                </a:uFill>
                <a:latin typeface="Calibri"/>
                <a:ea typeface="DejaVu Sans"/>
              </a:rPr>
              <a:t> </a:t>
            </a:r>
            <a:r>
              <a:rPr lang="es-ES" sz="2000" spc="-1" strike="noStrike" u="sng">
                <a:solidFill>
                  <a:srgbClr val="000000"/>
                </a:solidFill>
                <a:uFill>
                  <a:solidFill>
                    <a:srgbClr val="ffffff"/>
                  </a:solidFill>
                </a:uFill>
                <a:latin typeface="Calibri"/>
                <a:ea typeface="DejaVu Sans"/>
              </a:rPr>
              <a:t>Para exportar los datos</a:t>
            </a:r>
            <a:r>
              <a:rPr lang="es-ES" sz="2000" spc="-1" strike="noStrike">
                <a:solidFill>
                  <a:srgbClr val="000000"/>
                </a:solidFill>
                <a:uFill>
                  <a:solidFill>
                    <a:srgbClr val="ffffff"/>
                  </a:solidFill>
                </a:uFill>
                <a:latin typeface="Calibri"/>
                <a:ea typeface="DejaVu Sans"/>
              </a:rPr>
              <a:t> a un formato de archivo específico podemos utilizar los métodos:   </a:t>
            </a:r>
            <a:r>
              <a:rPr b="1" lang="es-ES" sz="2000" spc="-1" strike="noStrike">
                <a:solidFill>
                  <a:srgbClr val="000000"/>
                </a:solidFill>
                <a:uFill>
                  <a:solidFill>
                    <a:srgbClr val="ffffff"/>
                  </a:solidFill>
                </a:uFill>
                <a:latin typeface="Calibri"/>
                <a:ea typeface="DejaVu Sans"/>
              </a:rPr>
              <a:t>exportReportXXX()</a:t>
            </a:r>
            <a:endParaRPr/>
          </a:p>
          <a:p>
            <a:pPr lvl="1" marL="457200" indent="-215640">
              <a:lnSpc>
                <a:spcPct val="100000"/>
              </a:lnSpc>
              <a:buFont typeface="StarSymbol"/>
              <a:buChar char="-"/>
            </a:pPr>
            <a:r>
              <a:rPr b="1" lang="es-ES" sz="1800" spc="-1" strike="noStrike">
                <a:solidFill>
                  <a:srgbClr val="000000"/>
                </a:solidFill>
                <a:uFill>
                  <a:solidFill>
                    <a:srgbClr val="ffffff"/>
                  </a:solidFill>
                </a:uFill>
                <a:latin typeface="Calibri"/>
                <a:ea typeface="DejaVu Sans"/>
              </a:rPr>
              <a:t> </a:t>
            </a:r>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64"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p>
            <a:pPr algn="ctr">
              <a:lnSpc>
                <a:spcPct val="100000"/>
              </a:lnSpc>
            </a:pPr>
            <a:r>
              <a:rPr lang="es-ES" sz="4400" spc="-1" strike="noStrike">
                <a:solidFill>
                  <a:srgbClr val="000000"/>
                </a:solidFill>
                <a:uFill>
                  <a:solidFill>
                    <a:srgbClr val="ffffff"/>
                  </a:solidFill>
                </a:uFill>
                <a:latin typeface="Calibri"/>
              </a:rPr>
              <a:t>Mi primer report con JasperReport</a:t>
            </a:r>
            <a:endParaRPr/>
          </a:p>
        </p:txBody>
      </p:sp>
      <p:sp>
        <p:nvSpPr>
          <p:cNvPr id="165" name="CustomShape 2"/>
          <p:cNvSpPr/>
          <p:nvPr/>
        </p:nvSpPr>
        <p:spPr>
          <a:xfrm>
            <a:off x="611640" y="1628640"/>
            <a:ext cx="8208360" cy="5424480"/>
          </a:xfrm>
          <a:prstGeom prst="rect">
            <a:avLst/>
          </a:prstGeom>
          <a:noFill/>
          <a:ln>
            <a:noFill/>
          </a:ln>
        </p:spPr>
        <p:style>
          <a:lnRef idx="0"/>
          <a:fillRef idx="0"/>
          <a:effectRef idx="0"/>
          <a:fontRef idx="minor"/>
        </p:style>
        <p:txBody>
          <a:bodyPr lIns="90000" rIns="90000" tIns="45000" bIns="45000"/>
          <a:p>
            <a:pPr marL="343080" indent="-342360">
              <a:lnSpc>
                <a:spcPct val="100000"/>
              </a:lnSpc>
              <a:buFont typeface="StarSymbol"/>
              <a:buAutoNum type="arabicPeriod"/>
            </a:pPr>
            <a:r>
              <a:rPr b="1" lang="es-ES" sz="2000" spc="-1" strike="noStrike">
                <a:solidFill>
                  <a:srgbClr val="000000"/>
                </a:solidFill>
                <a:uFill>
                  <a:solidFill>
                    <a:srgbClr val="ffffff"/>
                  </a:solidFill>
                </a:uFill>
                <a:latin typeface="Calibri"/>
                <a:ea typeface="DejaVu Sans"/>
              </a:rPr>
              <a:t>Crear nuevo proyecto de tipo Java Application</a:t>
            </a:r>
            <a:r>
              <a:rPr lang="es-ES" sz="1800" spc="-1" strike="noStrike">
                <a:solidFill>
                  <a:srgbClr val="000000"/>
                </a:solidFill>
                <a:uFill>
                  <a:solidFill>
                    <a:srgbClr val="ffffff"/>
                  </a:solidFill>
                </a:uFill>
                <a:latin typeface="Calibri"/>
                <a:ea typeface="DejaVu Sans"/>
              </a:rPr>
              <a:t>, y le damos un nombre (p.ej.: JasperDemo.</a:t>
            </a:r>
            <a:endParaRPr/>
          </a:p>
          <a:p>
            <a:pPr>
              <a:lnSpc>
                <a:spcPct val="100000"/>
              </a:lnSpc>
            </a:pPr>
            <a:endParaRPr/>
          </a:p>
          <a:p>
            <a:pPr marL="343080" indent="-342360">
              <a:lnSpc>
                <a:spcPct val="100000"/>
              </a:lnSpc>
              <a:buFont typeface="StarSymbol"/>
              <a:buAutoNum type="arabicPeriod"/>
            </a:pPr>
            <a:r>
              <a:rPr b="1" lang="es-ES" sz="2000" spc="-1" strike="noStrike">
                <a:solidFill>
                  <a:srgbClr val="000000"/>
                </a:solidFill>
                <a:uFill>
                  <a:solidFill>
                    <a:srgbClr val="ffffff"/>
                  </a:solidFill>
                </a:uFill>
                <a:latin typeface="Calibri"/>
                <a:ea typeface="DejaVu Sans"/>
              </a:rPr>
              <a:t>Añadir las librerías de JasperReport al proyecto</a:t>
            </a:r>
            <a:endParaRPr/>
          </a:p>
          <a:p>
            <a:pPr marL="457200">
              <a:lnSpc>
                <a:spcPct val="100000"/>
              </a:lnSpc>
            </a:pPr>
            <a:r>
              <a:rPr lang="es-ES" sz="1800" spc="-1" strike="noStrike">
                <a:solidFill>
                  <a:srgbClr val="000000"/>
                </a:solidFill>
                <a:uFill>
                  <a:solidFill>
                    <a:srgbClr val="ffffff"/>
                  </a:solidFill>
                </a:uFill>
                <a:latin typeface="Calibri"/>
                <a:ea typeface="DejaVu Sans"/>
              </a:rPr>
              <a:t>Botón derecho sobre el proyecto y seleccionamos Properties. En la lista de Categories  seleccionamos Libriries y  Add Libraries. Entonces elegimos JasperReport 5.x.x. y Add. OK</a:t>
            </a:r>
            <a:endParaRPr/>
          </a:p>
          <a:p>
            <a:pPr marL="457200">
              <a:lnSpc>
                <a:spcPct val="100000"/>
              </a:lnSpc>
            </a:pPr>
            <a:endParaRPr/>
          </a:p>
          <a:p>
            <a:pPr marL="457200">
              <a:lnSpc>
                <a:spcPct val="100000"/>
              </a:lnSpc>
            </a:pPr>
            <a:r>
              <a:rPr b="1" lang="es-ES" sz="2000" spc="-1" strike="noStrike">
                <a:solidFill>
                  <a:srgbClr val="000000"/>
                </a:solidFill>
                <a:uFill>
                  <a:solidFill>
                    <a:srgbClr val="ffffff"/>
                  </a:solidFill>
                </a:uFill>
                <a:latin typeface="Calibri"/>
                <a:ea typeface="DejaVu Sans"/>
              </a:rPr>
              <a:t>Especificar ubicación de la plantilla y el informe.</a:t>
            </a:r>
            <a:endParaRPr/>
          </a:p>
          <a:p>
            <a:pPr marL="457200">
              <a:lnSpc>
                <a:spcPct val="100000"/>
              </a:lnSpc>
            </a:pPr>
            <a:r>
              <a:rPr lang="es-ES" sz="1800" spc="-1" strike="noStrike">
                <a:solidFill>
                  <a:srgbClr val="000000"/>
                </a:solidFill>
                <a:uFill>
                  <a:solidFill>
                    <a:srgbClr val="ffffff"/>
                  </a:solidFill>
                </a:uFill>
                <a:latin typeface="Calibri"/>
                <a:ea typeface="DejaVu Sans"/>
              </a:rPr>
              <a:t>Creamos las carpetas para guardar las plantillas y donde se colocarán los informes generados.  P.ej. Carpeta Informes y dos subcarpetas:  Plantillas y Resultados. </a:t>
            </a:r>
            <a:endParaRPr/>
          </a:p>
          <a:p>
            <a:pPr marL="343080" indent="-342360">
              <a:lnSpc>
                <a:spcPct val="100000"/>
              </a:lnSpc>
              <a:buFont typeface="StarSymbol"/>
              <a:buAutoNum type="arabicPeriod"/>
            </a:pPr>
            <a:r>
              <a:rPr lang="es-ES" sz="1800" spc="-1" strike="noStrike">
                <a:solidFill>
                  <a:srgbClr val="000000"/>
                </a:solidFill>
                <a:uFill>
                  <a:solidFill>
                    <a:srgbClr val="ffffff"/>
                  </a:solidFill>
                </a:uFill>
                <a:latin typeface="Calibri"/>
                <a:ea typeface="DejaVu Sans"/>
              </a:rPr>
              <a:t>New &gt; Others &gt; Folder</a:t>
            </a:r>
            <a:endParaRPr/>
          </a:p>
          <a:p>
            <a:pPr>
              <a:lnSpc>
                <a:spcPct val="100000"/>
              </a:lnSpc>
            </a:pPr>
            <a:endParaRPr/>
          </a:p>
          <a:p>
            <a:pPr>
              <a:lnSpc>
                <a:spcPct val="100000"/>
              </a:lnSpc>
            </a:pPr>
            <a:r>
              <a:rPr b="1" lang="es-ES" sz="2000" spc="-1" strike="noStrike">
                <a:solidFill>
                  <a:srgbClr val="000000"/>
                </a:solidFill>
                <a:uFill>
                  <a:solidFill>
                    <a:srgbClr val="ffffff"/>
                  </a:solidFill>
                </a:uFill>
                <a:latin typeface="Calibri"/>
                <a:ea typeface="DejaVu Sans"/>
              </a:rPr>
              <a:t>Crear la plantilla.</a:t>
            </a:r>
            <a:endParaRPr/>
          </a:p>
          <a:p>
            <a:pPr marL="343080" indent="-342360">
              <a:lnSpc>
                <a:spcPct val="100000"/>
              </a:lnSpc>
              <a:buFont typeface="StarSymbol"/>
              <a:buAutoNum type="arabicPeriod"/>
            </a:pPr>
            <a:r>
              <a:rPr lang="es-ES" sz="1800" spc="-1" strike="noStrike">
                <a:solidFill>
                  <a:srgbClr val="000000"/>
                </a:solidFill>
                <a:uFill>
                  <a:solidFill>
                    <a:srgbClr val="ffffff"/>
                  </a:solidFill>
                </a:uFill>
                <a:latin typeface="Calibri"/>
                <a:ea typeface="DejaVu Sans"/>
              </a:rPr>
              <a:t>Sobre la carpeta Plantilla , botón dcho. Elegimos  File &gt; File/Folder  y seleccionamos fichero vacío (Empty File)</a:t>
            </a:r>
            <a:endParaRPr/>
          </a:p>
          <a:p>
            <a:pPr>
              <a:lnSpc>
                <a:spcPct val="100000"/>
              </a:lnSpc>
            </a:pPr>
            <a:endParaRPr/>
          </a:p>
          <a:p>
            <a:pPr>
              <a:lnSpc>
                <a:spcPct val="100000"/>
              </a:lnSpc>
            </a:pPr>
            <a:endParaRPr/>
          </a:p>
          <a:p>
            <a:pPr>
              <a:lnSpc>
                <a:spcPct val="100000"/>
              </a:lnSpc>
            </a:pPr>
            <a:endParaRPr/>
          </a:p>
        </p:txBody>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otalTime>11487</TotalTime>
  <Application>LibreOffice/5.0.2.2$Windows_x86 LibreOffice_project/37b43f919e4de5eeaca9b9755ed688758a8251fe</Application>
  <Paragraphs>329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2013-09-25T12:20:53Z</dcterms:created>
  <dc:creator>Bautista</dc:creator>
  <dc:language>es-ES</dc:language>
  <dcterms:modified xsi:type="dcterms:W3CDTF">2015-10-20T19:36:22Z</dcterms:modified>
  <cp:revision>203</cp:revision>
  <dc:title>Manejo de archivos XML</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Presentación en pantalla (4:3)</vt:lpwstr>
  </property>
  <property fmtid="{D5CDD505-2E9C-101B-9397-08002B2CF9AE}" pid="9" name="ScaleCrop">
    <vt:bool>0</vt:bool>
  </property>
  <property fmtid="{D5CDD505-2E9C-101B-9397-08002B2CF9AE}" pid="10" name="ShareDoc">
    <vt:bool>0</vt:bool>
  </property>
  <property fmtid="{D5CDD505-2E9C-101B-9397-08002B2CF9AE}" pid="11" name="Slides">
    <vt:i4>47</vt:i4>
  </property>
</Properties>
</file>